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30"/>
  </p:notesMasterIdLst>
  <p:sldIdLst>
    <p:sldId id="256"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64" r:id="rId19"/>
    <p:sldId id="273" r:id="rId20"/>
    <p:sldId id="274" r:id="rId21"/>
    <p:sldId id="275" r:id="rId22"/>
    <p:sldId id="276" r:id="rId23"/>
    <p:sldId id="277" r:id="rId24"/>
    <p:sldId id="278" r:id="rId25"/>
    <p:sldId id="279" r:id="rId26"/>
    <p:sldId id="280" r:id="rId27"/>
    <p:sldId id="282" r:id="rId28"/>
    <p:sldId id="283" r:id="rId29"/>
  </p:sldIdLst>
  <p:sldSz cx="9144000" cy="5148263"/>
  <p:notesSz cx="6858000" cy="9144000"/>
  <p:embeddedFontLst>
    <p:embeddedFont>
      <p:font typeface="Calibri" panose="020F0502020204030204" pitchFamily="34" charset="0"/>
      <p:regular r:id="rId31"/>
      <p:bold r:id="rId32"/>
      <p:italic r:id="rId33"/>
      <p:boldItalic r:id="rId34"/>
    </p:embeddedFont>
    <p:embeddedFont>
      <p:font typeface="Helvetica Neue" panose="020B0604020202020204" charset="0"/>
      <p:regular r:id="rId35"/>
      <p:bold r:id="rId36"/>
      <p:italic r:id="rId37"/>
      <p:boldItalic r:id="rId38"/>
    </p:embeddedFont>
    <p:embeddedFont>
      <p:font typeface="Quattrocento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61178D-D047-4B95-80DB-979903AB381D}">
  <a:tblStyle styleId="{D661178D-D047-4B95-80DB-979903AB38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7"/>
    <p:restoredTop sz="90334"/>
  </p:normalViewPr>
  <p:slideViewPr>
    <p:cSldViewPr snapToGrid="0">
      <p:cViewPr varScale="1">
        <p:scale>
          <a:sx n="109" d="100"/>
          <a:sy n="109" d="100"/>
        </p:scale>
        <p:origin x="811" y="77"/>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351"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1"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1"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1"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351"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1"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1"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1"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900" b="0" i="0" u="none" strike="noStrike" cap="none">
                <a:solidFill>
                  <a:schemeClr val="dk1"/>
                </a:solidFill>
                <a:latin typeface="Quattrocento Sans"/>
                <a:ea typeface="Quattrocento Sans"/>
                <a:cs typeface="Quattrocento Sans"/>
                <a:sym typeface="Quattrocento Sans"/>
              </a:defRPr>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351"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1"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1"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1"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1"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1"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1"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1"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rnewswire.com/news-releases/new-research-from-dimension-data-reveals-uncomfortable-cx-truths-300433878.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wc.com/future-of-c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2: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endParaRPr strike="noStrike"/>
          </a:p>
        </p:txBody>
      </p:sp>
      <p:sp>
        <p:nvSpPr>
          <p:cNvPr id="258" name="Google Shape;25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7:notes"/>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Quattrocento Sans"/>
              <a:buNone/>
            </a:pPr>
            <a:endParaRPr>
              <a:solidFill>
                <a:schemeClr val="dk1"/>
              </a:solidFill>
            </a:endParaRPr>
          </a:p>
          <a:p>
            <a:pPr marL="0" lvl="0" indent="0" algn="l" rtl="0">
              <a:spcBef>
                <a:spcPts val="0"/>
              </a:spcBef>
              <a:spcAft>
                <a:spcPts val="0"/>
              </a:spcAft>
              <a:buClr>
                <a:schemeClr val="dk1"/>
              </a:buClr>
              <a:buSzPts val="900"/>
              <a:buFont typeface="Quattrocento Sans"/>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ca5f9fc7b_0_18: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ca5f9fc7b_0_1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395" name="Google Shape;395;gdca5f9fc7b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d7ed342498_0_708:notes"/>
          <p:cNvSpPr>
            <a:spLocks noGrp="1" noRot="1" noChangeAspect="1"/>
          </p:cNvSpPr>
          <p:nvPr>
            <p:ph type="sldImg" idx="2"/>
          </p:nvPr>
        </p:nvSpPr>
        <p:spPr>
          <a:xfrm>
            <a:off x="382588" y="1227138"/>
            <a:ext cx="5880000" cy="3311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6" name="Google Shape;406;gd7ed342498_0_708:notes"/>
          <p:cNvSpPr txBox="1">
            <a:spLocks noGrp="1"/>
          </p:cNvSpPr>
          <p:nvPr>
            <p:ph type="body" idx="1"/>
          </p:nvPr>
        </p:nvSpPr>
        <p:spPr>
          <a:xfrm>
            <a:off x="664571" y="4722788"/>
            <a:ext cx="5316600" cy="3864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000000"/>
                </a:solidFill>
              </a:rPr>
              <a:t>Danny</a:t>
            </a:r>
            <a:endParaRPr>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a:solidFill>
                  <a:srgbClr val="000000"/>
                </a:solidFill>
              </a:rPr>
              <a:t>Explain that CDP is an Application with a Marketing Audience.</a:t>
            </a:r>
            <a:endParaRPr>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a:solidFill>
                  <a:srgbClr val="000000"/>
                </a:solidFill>
              </a:rPr>
              <a:t>CDP’s are saying that they can be a true Customer Master bleeding into our area</a:t>
            </a:r>
            <a:endParaRPr>
              <a:solidFill>
                <a:srgbClr val="000000"/>
              </a:solidFill>
            </a:endParaRPr>
          </a:p>
          <a:p>
            <a:pPr marL="0" lvl="0" indent="0" algn="l" rtl="0">
              <a:lnSpc>
                <a:spcPct val="100000"/>
              </a:lnSpc>
              <a:spcBef>
                <a:spcPts val="0"/>
              </a:spcBef>
              <a:spcAft>
                <a:spcPts val="0"/>
              </a:spcAft>
              <a:buClr>
                <a:schemeClr val="dk1"/>
              </a:buClr>
              <a:buSzPts val="1100"/>
              <a:buFont typeface="Arial"/>
              <a:buNone/>
            </a:pPr>
            <a:r>
              <a:rPr lang="en-US">
                <a:solidFill>
                  <a:srgbClr val="000000"/>
                </a:solidFill>
              </a:rPr>
              <a:t>Will also talk about Customer Journey as key use case for them - they mean in a marketing sense - outbound reach/touches etc..</a:t>
            </a:r>
            <a:endParaRPr>
              <a:solidFill>
                <a:srgbClr val="000000"/>
              </a:solidFill>
            </a:endParaRPr>
          </a:p>
        </p:txBody>
      </p:sp>
      <p:sp>
        <p:nvSpPr>
          <p:cNvPr id="407" name="Google Shape;407;gd7ed342498_0_708:notes"/>
          <p:cNvSpPr txBox="1">
            <a:spLocks noGrp="1"/>
          </p:cNvSpPr>
          <p:nvPr>
            <p:ph type="sldNum" idx="12"/>
          </p:nvPr>
        </p:nvSpPr>
        <p:spPr>
          <a:xfrm>
            <a:off x="3764362" y="9321204"/>
            <a:ext cx="2879700" cy="492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f0f8b13b2_0_239: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f0f8b13b2_0_23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421" name="Google Shape;421;gdf0f8b13b2_0_2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ca5f9fc7b_0_24: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ca5f9fc7b_0_2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For today’s conversations, we’re focused on first-party, customer data. </a:t>
            </a:r>
            <a:endParaRPr/>
          </a:p>
          <a:p>
            <a:pPr marL="0" lvl="0" indent="0" algn="l" rtl="0">
              <a:spcBef>
                <a:spcPts val="0"/>
              </a:spcBef>
              <a:spcAft>
                <a:spcPts val="0"/>
              </a:spcAft>
              <a:buNone/>
            </a:pPr>
            <a:endParaRPr/>
          </a:p>
        </p:txBody>
      </p:sp>
      <p:sp>
        <p:nvSpPr>
          <p:cNvPr id="427" name="Google Shape;427;gdca5f9fc7b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ca5f9fc7b_0_30: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ca5f9fc7b_0_3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434" name="Google Shape;434;gdca5f9fc7b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ca5f9fc7b_0_36: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ca5f9fc7b_0_3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442" name="Google Shape;442;gdca5f9fc7b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7ed342498_0_54: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7ed342498_0_5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373" name="Google Shape;373;gd7ed342498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ca5f9fc7b_0_42: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dca5f9fc7b_0_4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450" name="Google Shape;450;gdca5f9fc7b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7ed342498_0_0: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d7ed342498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Chicken or the egg- what comes first, MDM or CDP? </a:t>
            </a:r>
          </a:p>
          <a:p>
            <a:pPr marL="0" lvl="0" indent="0" algn="l" rtl="0">
              <a:spcBef>
                <a:spcPts val="0"/>
              </a:spcBef>
              <a:spcAft>
                <a:spcPts val="0"/>
              </a:spcAft>
              <a:buNone/>
            </a:pPr>
            <a:r>
              <a:rPr lang="en-US" dirty="0"/>
              <a:t>These are often some of the first business challenges that are brought up – and both CDP and MDM can be solutions to these. The next level deeper is what do I want to do with this data once I have these challenges solved? Having a guiding north star to align to will help you discern where to start and where you want to end up. </a:t>
            </a:r>
            <a:endParaRPr dirty="0"/>
          </a:p>
        </p:txBody>
      </p:sp>
      <p:sp>
        <p:nvSpPr>
          <p:cNvPr id="457" name="Google Shape;457;gd7ed34249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7ed342498_0_211:notes"/>
          <p:cNvSpPr>
            <a:spLocks noGrp="1" noRot="1" noChangeAspect="1"/>
          </p:cNvSpPr>
          <p:nvPr>
            <p:ph type="sldImg" idx="2"/>
          </p:nvPr>
        </p:nvSpPr>
        <p:spPr>
          <a:xfrm>
            <a:off x="688975" y="1143000"/>
            <a:ext cx="54801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d7ed342498_0_211:notes"/>
          <p:cNvSpPr txBox="1">
            <a:spLocks noGrp="1"/>
          </p:cNvSpPr>
          <p:nvPr>
            <p:ph type="body" idx="1"/>
          </p:nvPr>
        </p:nvSpPr>
        <p:spPr>
          <a:xfrm>
            <a:off x="685800" y="4400550"/>
            <a:ext cx="5486400" cy="360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69" name="Google Shape;269;gd7ed342498_0_211:notes"/>
          <p:cNvSpPr txBox="1">
            <a:spLocks noGrp="1"/>
          </p:cNvSpPr>
          <p:nvPr>
            <p:ph type="sldNum" idx="12"/>
          </p:nvPr>
        </p:nvSpPr>
        <p:spPr>
          <a:xfrm>
            <a:off x="3884614" y="8685213"/>
            <a:ext cx="2971800" cy="458700"/>
          </a:xfrm>
          <a:prstGeom prst="rect">
            <a:avLst/>
          </a:prstGeom>
          <a:noFill/>
          <a:ln>
            <a:noFill/>
          </a:ln>
        </p:spPr>
        <p:txBody>
          <a:bodyPr spcFirstLastPara="1" wrap="square" lIns="89450" tIns="89450" rIns="89450" bIns="8945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7ed342498_0_6: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d7ed342498_0_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465" name="Google Shape;465;gd7ed342498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7ed342498_0_12: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d7ed342498_0_1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When you get to the boots on the ground phase of your project - what are the steps that need to be taken to accomplish you use-case? This should be very practical - put yourself in the shoes of an Individual contributor who would be supporting these business objectives. For a marketer - this is going to include things like, building </a:t>
            </a:r>
            <a:r>
              <a:rPr lang="en-US" dirty="0" err="1"/>
              <a:t>xyz</a:t>
            </a:r>
            <a:r>
              <a:rPr lang="en-US" dirty="0"/>
              <a:t> audiences segments to support my campaign. But does it need to go back even further into the project lineage? Where did this customer data come from? Is it reliable? Are we allowed to use it? What else do I know about this customer that can help me make a better decision? Those question are better answered by an MDM solution. </a:t>
            </a:r>
            <a:endParaRPr dirty="0"/>
          </a:p>
        </p:txBody>
      </p:sp>
      <p:sp>
        <p:nvSpPr>
          <p:cNvPr id="475" name="Google Shape;475;gd7ed342498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d7ed342498_0_18: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d7ed342498_0_1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What other technologies do you have in place? What is staying and you are future-proofing with, vs. what is in consideration for an upgrade?</a:t>
            </a:r>
            <a:endParaRPr/>
          </a:p>
          <a:p>
            <a:pPr marL="0" lvl="0" indent="0" algn="l" rtl="0">
              <a:spcBef>
                <a:spcPts val="0"/>
              </a:spcBef>
              <a:spcAft>
                <a:spcPts val="0"/>
              </a:spcAft>
              <a:buNone/>
            </a:pPr>
            <a:r>
              <a:rPr lang="en-US"/>
              <a:t>Overall, you want both your MDM and CDP solutions to be compatible with your architecture - meaning open APIs that you can build upon, existing integration frameworks. Dive deep into how robust pre-configured integrations are with your CDP vendor if there are existing technologies you know are key to this entire workflow. If email personalization is a key-use case for your CDP project, think through exactly the type of campaigns you want to implement and ensure both your vendors can support it.</a:t>
            </a:r>
            <a:endParaRPr/>
          </a:p>
          <a:p>
            <a:pPr marL="0" lvl="0" indent="0" algn="l" rtl="0">
              <a:spcBef>
                <a:spcPts val="0"/>
              </a:spcBef>
              <a:spcAft>
                <a:spcPts val="0"/>
              </a:spcAft>
              <a:buNone/>
            </a:pPr>
            <a:r>
              <a:rPr lang="en-US"/>
              <a:t>Do you need to build something more custom yourself?</a:t>
            </a:r>
            <a:endParaRPr/>
          </a:p>
          <a:p>
            <a:pPr marL="0" lvl="0" indent="0" algn="l" rtl="0">
              <a:spcBef>
                <a:spcPts val="0"/>
              </a:spcBef>
              <a:spcAft>
                <a:spcPts val="0"/>
              </a:spcAft>
              <a:buNone/>
            </a:pPr>
            <a:r>
              <a:rPr lang="en-US"/>
              <a:t>If thats the case, look at more specialized tools that </a:t>
            </a:r>
            <a:endParaRPr/>
          </a:p>
        </p:txBody>
      </p:sp>
      <p:sp>
        <p:nvSpPr>
          <p:cNvPr id="483" name="Google Shape;483;gd7ed342498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f0f8b13b2_0_0:notes"/>
          <p:cNvSpPr>
            <a:spLocks noGrp="1" noRot="1" noChangeAspect="1"/>
          </p:cNvSpPr>
          <p:nvPr>
            <p:ph type="sldImg" idx="2"/>
          </p:nvPr>
        </p:nvSpPr>
        <p:spPr>
          <a:xfrm>
            <a:off x="688975" y="1143000"/>
            <a:ext cx="5480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gdf0f8b13b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900"/>
              <a:buFont typeface="Quattrocento Sans"/>
              <a:buNone/>
            </a:pPr>
            <a:endParaRPr/>
          </a:p>
        </p:txBody>
      </p:sp>
      <p:sp>
        <p:nvSpPr>
          <p:cNvPr id="490" name="Google Shape;490;gdf0f8b13b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7ed342498_0_847: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gd7ed342498_0_8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Quattrocento Sans"/>
              <a:buNone/>
            </a:pPr>
            <a:endParaRPr/>
          </a:p>
        </p:txBody>
      </p:sp>
      <p:sp>
        <p:nvSpPr>
          <p:cNvPr id="582" name="Google Shape;582;gd7ed342498_0_8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7ed342498_0_702: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7ed342498_0_70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601" name="Google Shape;601;gd7ed342498_0_7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Arial"/>
              <a:buNone/>
            </a:pPr>
            <a:endParaRPr/>
          </a:p>
        </p:txBody>
      </p:sp>
      <p:sp>
        <p:nvSpPr>
          <p:cNvPr id="617" name="Google Shape;617;p1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641" name="Google Shape;641;p19: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7ed342498_0_384:notes"/>
          <p:cNvSpPr txBox="1">
            <a:spLocks noGrp="1"/>
          </p:cNvSpPr>
          <p:nvPr>
            <p:ph type="body" idx="1"/>
          </p:nvPr>
        </p:nvSpPr>
        <p:spPr>
          <a:xfrm>
            <a:off x="914400" y="4343400"/>
            <a:ext cx="5029200" cy="4114800"/>
          </a:xfrm>
          <a:prstGeom prst="rect">
            <a:avLst/>
          </a:prstGeom>
          <a:noFill/>
          <a:ln>
            <a:noFill/>
          </a:ln>
        </p:spPr>
        <p:txBody>
          <a:bodyPr spcFirstLastPara="1" wrap="square" lIns="89600" tIns="89600" rIns="89600" bIns="89600" anchor="t" anchorCtr="0">
            <a:noAutofit/>
          </a:bodyPr>
          <a:lstStyle/>
          <a:p>
            <a:pPr marL="0" lvl="0" indent="0" algn="l" rtl="0">
              <a:lnSpc>
                <a:spcPct val="107916"/>
              </a:lnSpc>
              <a:spcBef>
                <a:spcPts val="1200"/>
              </a:spcBef>
              <a:spcAft>
                <a:spcPts val="0"/>
              </a:spcAft>
              <a:buClr>
                <a:schemeClr val="dk1"/>
              </a:buClr>
              <a:buSzPts val="1100"/>
              <a:buFont typeface="Arial"/>
              <a:buNone/>
            </a:pPr>
            <a:r>
              <a:rPr lang="en-US" sz="1200">
                <a:solidFill>
                  <a:schemeClr val="dk1"/>
                </a:solidFill>
              </a:rPr>
              <a:t>At Reltio, we help our customers to understand their customers better than anyone else so they can thrive in the experience economy. But starting with </a:t>
            </a:r>
            <a:r>
              <a:rPr lang="en-US" sz="1200"/>
              <a:t>improving customer interactions often leads to larger data requirements that drive your analytics, decision making, fulfillment or product offerings.</a:t>
            </a:r>
            <a:endParaRPr sz="1200">
              <a:solidFill>
                <a:schemeClr val="dk1"/>
              </a:solidFill>
            </a:endParaRPr>
          </a:p>
          <a:p>
            <a:pPr marL="0" lvl="0" indent="0" algn="l" rtl="0">
              <a:spcBef>
                <a:spcPts val="1200"/>
              </a:spcBef>
              <a:spcAft>
                <a:spcPts val="0"/>
              </a:spcAft>
              <a:buClr>
                <a:schemeClr val="dk1"/>
              </a:buClr>
              <a:buSzPts val="1400"/>
              <a:buFont typeface="Arial"/>
              <a:buNone/>
            </a:pPr>
            <a:endParaRPr sz="10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sz="1000">
              <a:solidFill>
                <a:schemeClr val="dk1"/>
              </a:solidFill>
              <a:latin typeface="Arial"/>
              <a:ea typeface="Arial"/>
              <a:cs typeface="Arial"/>
              <a:sym typeface="Arial"/>
            </a:endParaRPr>
          </a:p>
        </p:txBody>
      </p:sp>
      <p:sp>
        <p:nvSpPr>
          <p:cNvPr id="294" name="Google Shape;294;gd7ed342498_0_384:notes"/>
          <p:cNvSpPr>
            <a:spLocks noGrp="1" noRot="1" noChangeAspect="1"/>
          </p:cNvSpPr>
          <p:nvPr>
            <p:ph type="sldImg" idx="2"/>
          </p:nvPr>
        </p:nvSpPr>
        <p:spPr>
          <a:xfrm>
            <a:off x="384175" y="687388"/>
            <a:ext cx="60897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7ed342498_0_515: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7ed342498_0_515: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dirty="0"/>
              <a:t>What does it mean in 2021 to reimagine a delighted customer? Or to really drive digital transformation into a business? I’m sure we can all think of some examples, but I’m going to share one with you today. Like many people - I was stuck in my house last year and decided to tackle some home improvement projects and upgrade some of the Ikea furniture I’ve been lugging around for far too long. And I bought one thing from this furniture store - </a:t>
            </a:r>
            <a:r>
              <a:rPr lang="en-US" dirty="0" err="1"/>
              <a:t>Joybird</a:t>
            </a:r>
            <a:r>
              <a:rPr lang="en-US" dirty="0"/>
              <a:t>.  They’re a fascinating company that was built to disrupt the furniture industry and change the way you buy furniture, and is truly a digital native furniture retailer. Their desire to delight the customer at every interaction is what companies should be thinking about - and how can we use data and digitally connect all these consumer touchpoints to deliver an exceptional experience.</a:t>
            </a:r>
            <a:endParaRPr dirty="0"/>
          </a:p>
        </p:txBody>
      </p:sp>
      <p:sp>
        <p:nvSpPr>
          <p:cNvPr id="307" name="Google Shape;307;gd7ed342498_0_5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f0f8b13b2_0_220: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f0f8b13b2_0_22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1450">
                <a:solidFill>
                  <a:srgbClr val="282828"/>
                </a:solidFill>
                <a:highlight>
                  <a:srgbClr val="FFFFFF"/>
                </a:highlight>
                <a:latin typeface="Arial"/>
                <a:ea typeface="Arial"/>
                <a:cs typeface="Arial"/>
                <a:sym typeface="Arial"/>
              </a:rPr>
              <a:t>Now, this process is a bit like an iceberg. At the top of the iceberg, we have the customer needs and adaptation — revamping everything around customer interaction and new purchasing journeys — and under the surface we are making huge changes to our business and operating model. And what is under the surface is a much bigger change than what we see above.</a:t>
            </a:r>
            <a:endParaRPr/>
          </a:p>
        </p:txBody>
      </p:sp>
      <p:sp>
        <p:nvSpPr>
          <p:cNvPr id="317" name="Google Shape;317;gdf0f8b13b2_0_2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7ed342498_0_373: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7ed342498_0_37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And data is currency in this ecosystem. For years, companies have been told that data is king - you need web analytics, measurable advertising campaigns, first party data, third party data, SDKs, CRMs, ESPs</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then we had data everywhere. Warehouses, lakes, reports and dashaboards. </a:t>
            </a:r>
            <a:endParaRPr/>
          </a:p>
          <a:p>
            <a:pPr marL="0" lvl="0" indent="0" algn="l" rtl="0">
              <a:spcBef>
                <a:spcPts val="0"/>
              </a:spcBef>
              <a:spcAft>
                <a:spcPts val="0"/>
              </a:spcAft>
              <a:buNone/>
            </a:pPr>
            <a:endParaRPr/>
          </a:p>
          <a:p>
            <a:pPr marL="0" lvl="0" indent="0" algn="l" rtl="0">
              <a:spcBef>
                <a:spcPts val="0"/>
              </a:spcBef>
              <a:spcAft>
                <a:spcPts val="0"/>
              </a:spcAft>
              <a:buNone/>
            </a:pPr>
            <a:r>
              <a:rPr lang="en-US"/>
              <a:t>And about 7 years ago, we saw the first of CDP’s. Customer Data platforms. And as technologies have advanced and more and more businesses are looking to the cloud for software solutions, we’re often faced with a noisy ecosystem that can be hard to differentiate vendor A from vendor B. </a:t>
            </a:r>
            <a:endParaRPr/>
          </a:p>
          <a:p>
            <a:pPr marL="0" lvl="0" indent="0" algn="l" rtl="0">
              <a:spcBef>
                <a:spcPts val="0"/>
              </a:spcBef>
              <a:spcAft>
                <a:spcPts val="0"/>
              </a:spcAft>
              <a:buNone/>
            </a:pPr>
            <a:r>
              <a:rPr lang="en-US"/>
              <a:t>Today we’re going to take a look at the intersection of these technologies - in Master data management solutions alongside Customer Data platforms. </a:t>
            </a:r>
            <a:endParaRPr/>
          </a:p>
        </p:txBody>
      </p:sp>
      <p:sp>
        <p:nvSpPr>
          <p:cNvPr id="327" name="Google Shape;327;gd7ed342498_0_3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ca5f9fc7b_0_48:notes"/>
          <p:cNvSpPr>
            <a:spLocks noGrp="1" noRot="1" noChangeAspect="1"/>
          </p:cNvSpPr>
          <p:nvPr>
            <p:ph type="sldImg" idx="2"/>
          </p:nvPr>
        </p:nvSpPr>
        <p:spPr>
          <a:xfrm>
            <a:off x="688975" y="1143000"/>
            <a:ext cx="5480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dca5f9fc7b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Clr>
                <a:schemeClr val="dk1"/>
              </a:buClr>
              <a:buSzPts val="1100"/>
              <a:buFont typeface="Calibri"/>
              <a:buAutoNum type="arabicPeriod"/>
            </a:pPr>
            <a:r>
              <a:rPr lang="en-US"/>
              <a:t>Gartner: Importance of Customer Experience Is on the Rise; Marketing Is on the Hook</a:t>
            </a:r>
            <a:endParaRPr/>
          </a:p>
          <a:p>
            <a:pPr marL="457200" lvl="0" indent="-298450" algn="l" rtl="0">
              <a:lnSpc>
                <a:spcPct val="100000"/>
              </a:lnSpc>
              <a:spcBef>
                <a:spcPts val="0"/>
              </a:spcBef>
              <a:spcAft>
                <a:spcPts val="0"/>
              </a:spcAft>
              <a:buClr>
                <a:schemeClr val="hlink"/>
              </a:buClr>
              <a:buSzPts val="1100"/>
              <a:buFont typeface="Calibri"/>
              <a:buAutoNum type="arabicPeriod"/>
            </a:pPr>
            <a:r>
              <a:rPr lang="en-US" u="sng">
                <a:solidFill>
                  <a:schemeClr val="hlink"/>
                </a:solidFill>
                <a:hlinkClick r:id="rId3"/>
              </a:rPr>
              <a:t>https://www.prnewswire.com/news-releases/new-research-from-dimension-data-reveals-uncomfortable-cx-truths-300433878.html</a:t>
            </a:r>
            <a:r>
              <a:rPr lang="en-US"/>
              <a:t> – 84% of companies that </a:t>
            </a:r>
            <a:r>
              <a:rPr lang="en-US" sz="1200">
                <a:solidFill>
                  <a:srgbClr val="007DBA"/>
                </a:solidFill>
              </a:rPr>
              <a:t>work to improve their customer experience report an increase in their revenue</a:t>
            </a:r>
            <a:endParaRPr/>
          </a:p>
          <a:p>
            <a:pPr marL="457200" lvl="0" indent="-298450" algn="l" rtl="0">
              <a:lnSpc>
                <a:spcPct val="100000"/>
              </a:lnSpc>
              <a:spcBef>
                <a:spcPts val="0"/>
              </a:spcBef>
              <a:spcAft>
                <a:spcPts val="0"/>
              </a:spcAft>
              <a:buClr>
                <a:schemeClr val="hlink"/>
              </a:buClr>
              <a:buSzPts val="1100"/>
              <a:buFont typeface="Calibri"/>
              <a:buAutoNum type="arabicPeriod"/>
            </a:pPr>
            <a:r>
              <a:rPr lang="en-US" u="sng">
                <a:solidFill>
                  <a:schemeClr val="hlink"/>
                </a:solidFill>
                <a:hlinkClick r:id="rId4"/>
              </a:rPr>
              <a:t>https://www.pwc.com/future-of-cx</a:t>
            </a:r>
            <a:r>
              <a:rPr lang="en-US"/>
              <a:t> 73% </a:t>
            </a:r>
            <a:r>
              <a:rPr lang="en-US" sz="1200" b="0" i="0" u="sng" strike="noStrike" cap="none">
                <a:solidFill>
                  <a:schemeClr val="hlink"/>
                </a:solidFill>
                <a:latin typeface="Arial"/>
                <a:ea typeface="Arial"/>
                <a:cs typeface="Arial"/>
                <a:sym typeface="Arial"/>
                <a:hlinkClick r:id="rId4"/>
              </a:rPr>
              <a:t>of consumers</a:t>
            </a:r>
            <a:r>
              <a:rPr lang="en-US" sz="1200" b="0" i="0" u="none" strike="noStrike" cap="none">
                <a:solidFill>
                  <a:srgbClr val="000000"/>
                </a:solidFill>
                <a:latin typeface="Arial"/>
                <a:ea typeface="Arial"/>
                <a:cs typeface="Arial"/>
                <a:sym typeface="Arial"/>
              </a:rPr>
              <a:t> say a good experience is key in influencing their brand loyalties</a:t>
            </a:r>
            <a:endParaRPr/>
          </a:p>
        </p:txBody>
      </p:sp>
      <p:sp>
        <p:nvSpPr>
          <p:cNvPr id="333" name="Google Shape;333;gdca5f9fc7b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Quattrocento Sans"/>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7ed342498_0_36:notes"/>
          <p:cNvSpPr>
            <a:spLocks noGrp="1" noRot="1" noChangeAspect="1"/>
          </p:cNvSpPr>
          <p:nvPr>
            <p:ph type="sldImg" idx="2"/>
          </p:nvPr>
        </p:nvSpPr>
        <p:spPr>
          <a:xfrm>
            <a:off x="790575" y="609600"/>
            <a:ext cx="52767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7ed342498_0_3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361" name="Google Shape;361;gd7ed342498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ca5f9fc7b_0_0:notes"/>
          <p:cNvSpPr>
            <a:spLocks noGrp="1" noRot="1" noChangeAspect="1"/>
          </p:cNvSpPr>
          <p:nvPr>
            <p:ph type="sldImg" idx="2"/>
          </p:nvPr>
        </p:nvSpPr>
        <p:spPr>
          <a:xfrm>
            <a:off x="790575" y="609600"/>
            <a:ext cx="527685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ca5f9fc7b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380" name="Google Shape;380;gdca5f9fc7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2"/>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body" idx="1"/>
          </p:nvPr>
        </p:nvSpPr>
        <p:spPr>
          <a:xfrm>
            <a:off x="461631" y="1021979"/>
            <a:ext cx="82134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7" name="Google Shape;17;p2"/>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8" name="Google Shape;18;p2"/>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2"/>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b="0" i="0" u="none" strike="noStrike" cap="none">
                <a:solidFill>
                  <a:srgbClr val="FFD092"/>
                </a:solidFill>
                <a:latin typeface="Arial"/>
                <a:ea typeface="Arial"/>
                <a:cs typeface="Arial"/>
                <a:sym typeface="Arial"/>
              </a:rPr>
              <a:t>‹#›</a:t>
            </a:fld>
            <a:endParaRPr sz="950" b="0" i="0" u="none" strike="noStrike" cap="none">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Buckets">
  <p:cSld name="Three Buckets">
    <p:spTree>
      <p:nvGrpSpPr>
        <p:cNvPr id="1" name="Shape 72"/>
        <p:cNvGrpSpPr/>
        <p:nvPr/>
      </p:nvGrpSpPr>
      <p:grpSpPr>
        <a:xfrm>
          <a:off x="0" y="0"/>
          <a:ext cx="0" cy="0"/>
          <a:chOff x="0" y="0"/>
          <a:chExt cx="0" cy="0"/>
        </a:xfrm>
      </p:grpSpPr>
      <p:sp>
        <p:nvSpPr>
          <p:cNvPr id="73" name="Google Shape;73;p11"/>
          <p:cNvSpPr txBox="1">
            <a:spLocks noGrp="1"/>
          </p:cNvSpPr>
          <p:nvPr>
            <p:ph type="body" idx="1"/>
          </p:nvPr>
        </p:nvSpPr>
        <p:spPr>
          <a:xfrm>
            <a:off x="609599" y="178577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3"/>
              </a:buClr>
              <a:buSzPts val="1260"/>
              <a:buChar char="▪"/>
              <a:defRPr sz="1400">
                <a:solidFill>
                  <a:schemeClr val="dk2"/>
                </a:solidFill>
              </a:defRPr>
            </a:lvl1pPr>
            <a:lvl2pPr marL="914400" lvl="1" indent="-297180" algn="l" rtl="0">
              <a:lnSpc>
                <a:spcPct val="90000"/>
              </a:lnSpc>
              <a:spcBef>
                <a:spcPts val="400"/>
              </a:spcBef>
              <a:spcAft>
                <a:spcPts val="0"/>
              </a:spcAft>
              <a:buClr>
                <a:schemeClr val="accent3"/>
              </a:buClr>
              <a:buSzPts val="1080"/>
              <a:buChar char="▪"/>
              <a:defRPr sz="1200">
                <a:solidFill>
                  <a:schemeClr val="dk2"/>
                </a:solidFill>
              </a:defRPr>
            </a:lvl2pPr>
            <a:lvl3pPr marL="1371600" lvl="2" indent="-285750" algn="l" rtl="0">
              <a:lnSpc>
                <a:spcPct val="90000"/>
              </a:lnSpc>
              <a:spcBef>
                <a:spcPts val="400"/>
              </a:spcBef>
              <a:spcAft>
                <a:spcPts val="0"/>
              </a:spcAft>
              <a:buClr>
                <a:schemeClr val="accent3"/>
              </a:buClr>
              <a:buSzPts val="900"/>
              <a:buChar char="▪"/>
              <a:defRPr sz="10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74" name="Google Shape;74;p11"/>
          <p:cNvSpPr txBox="1">
            <a:spLocks noGrp="1"/>
          </p:cNvSpPr>
          <p:nvPr>
            <p:ph type="body" idx="2"/>
          </p:nvPr>
        </p:nvSpPr>
        <p:spPr>
          <a:xfrm>
            <a:off x="6187986" y="178577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6"/>
              </a:buClr>
              <a:buSzPts val="1260"/>
              <a:buChar char="▪"/>
              <a:defRPr sz="1400">
                <a:solidFill>
                  <a:schemeClr val="dk2"/>
                </a:solidFill>
              </a:defRPr>
            </a:lvl1pPr>
            <a:lvl2pPr marL="914400" lvl="1" indent="-297180" algn="l" rtl="0">
              <a:lnSpc>
                <a:spcPct val="90000"/>
              </a:lnSpc>
              <a:spcBef>
                <a:spcPts val="400"/>
              </a:spcBef>
              <a:spcAft>
                <a:spcPts val="0"/>
              </a:spcAft>
              <a:buClr>
                <a:schemeClr val="accent6"/>
              </a:buClr>
              <a:buSzPts val="1080"/>
              <a:buChar char="▪"/>
              <a:defRPr sz="1200">
                <a:solidFill>
                  <a:schemeClr val="dk2"/>
                </a:solidFill>
              </a:defRPr>
            </a:lvl2pPr>
            <a:lvl3pPr marL="1371600" lvl="2" indent="-285750" algn="l" rtl="0">
              <a:lnSpc>
                <a:spcPct val="90000"/>
              </a:lnSpc>
              <a:spcBef>
                <a:spcPts val="400"/>
              </a:spcBef>
              <a:spcAft>
                <a:spcPts val="0"/>
              </a:spcAft>
              <a:buClr>
                <a:schemeClr val="accent6"/>
              </a:buClr>
              <a:buSzPts val="900"/>
              <a:buChar char="▪"/>
              <a:defRPr sz="1000">
                <a:solidFill>
                  <a:schemeClr val="dk2"/>
                </a:solidFill>
              </a:defRPr>
            </a:lvl3pPr>
            <a:lvl4pPr marL="1828800" lvl="3" indent="-285750" algn="l" rtl="0">
              <a:lnSpc>
                <a:spcPct val="90000"/>
              </a:lnSpc>
              <a:spcBef>
                <a:spcPts val="400"/>
              </a:spcBef>
              <a:spcAft>
                <a:spcPts val="0"/>
              </a:spcAft>
              <a:buClr>
                <a:schemeClr val="accent6"/>
              </a:buClr>
              <a:buSzPts val="900"/>
              <a:buChar char="▪"/>
              <a:defRPr sz="1000">
                <a:solidFill>
                  <a:schemeClr val="dk2"/>
                </a:solidFill>
              </a:defRPr>
            </a:lvl4pPr>
            <a:lvl5pPr marL="2286000" lvl="4" indent="-285750" algn="l" rtl="0">
              <a:lnSpc>
                <a:spcPct val="90000"/>
              </a:lnSpc>
              <a:spcBef>
                <a:spcPts val="400"/>
              </a:spcBef>
              <a:spcAft>
                <a:spcPts val="0"/>
              </a:spcAft>
              <a:buClr>
                <a:schemeClr val="accent6"/>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75" name="Google Shape;75;p11"/>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76" name="Google Shape;76;p11"/>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1"/>
          <p:cNvSpPr/>
          <p:nvPr/>
        </p:nvSpPr>
        <p:spPr>
          <a:xfrm>
            <a:off x="463606" y="1563225"/>
            <a:ext cx="2606100" cy="3069000"/>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78" name="Google Shape;78;p11"/>
          <p:cNvSpPr/>
          <p:nvPr/>
        </p:nvSpPr>
        <p:spPr>
          <a:xfrm>
            <a:off x="3271354" y="1563225"/>
            <a:ext cx="2606100" cy="30690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79" name="Google Shape;79;p11"/>
          <p:cNvSpPr/>
          <p:nvPr/>
        </p:nvSpPr>
        <p:spPr>
          <a:xfrm>
            <a:off x="6081005" y="1563225"/>
            <a:ext cx="2606100" cy="3069000"/>
          </a:xfrm>
          <a:prstGeom prst="rect">
            <a:avLst/>
          </a:prstGeom>
          <a:no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80" name="Google Shape;80;p11"/>
          <p:cNvSpPr txBox="1">
            <a:spLocks noGrp="1"/>
          </p:cNvSpPr>
          <p:nvPr>
            <p:ph type="body" idx="3"/>
          </p:nvPr>
        </p:nvSpPr>
        <p:spPr>
          <a:xfrm>
            <a:off x="463220" y="1021889"/>
            <a:ext cx="2612400" cy="539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81" name="Google Shape;81;p11"/>
          <p:cNvSpPr txBox="1">
            <a:spLocks noGrp="1"/>
          </p:cNvSpPr>
          <p:nvPr>
            <p:ph type="body" idx="4"/>
          </p:nvPr>
        </p:nvSpPr>
        <p:spPr>
          <a:xfrm>
            <a:off x="3271887" y="1021889"/>
            <a:ext cx="2608500" cy="53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82" name="Google Shape;82;p11"/>
          <p:cNvSpPr txBox="1">
            <a:spLocks noGrp="1"/>
          </p:cNvSpPr>
          <p:nvPr>
            <p:ph type="body" idx="5"/>
          </p:nvPr>
        </p:nvSpPr>
        <p:spPr>
          <a:xfrm>
            <a:off x="6081621" y="1021889"/>
            <a:ext cx="2609400" cy="5394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83" name="Google Shape;83;p11"/>
          <p:cNvSpPr txBox="1">
            <a:spLocks noGrp="1"/>
          </p:cNvSpPr>
          <p:nvPr>
            <p:ph type="body" idx="6"/>
          </p:nvPr>
        </p:nvSpPr>
        <p:spPr>
          <a:xfrm>
            <a:off x="3396150" y="178393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1"/>
              </a:buClr>
              <a:buSzPts val="1260"/>
              <a:buChar char="▪"/>
              <a:defRPr sz="1400">
                <a:solidFill>
                  <a:schemeClr val="dk2"/>
                </a:solidFill>
              </a:defRPr>
            </a:lvl1pPr>
            <a:lvl2pPr marL="914400" lvl="1" indent="-297180" algn="l" rtl="0">
              <a:lnSpc>
                <a:spcPct val="90000"/>
              </a:lnSpc>
              <a:spcBef>
                <a:spcPts val="400"/>
              </a:spcBef>
              <a:spcAft>
                <a:spcPts val="0"/>
              </a:spcAft>
              <a:buClr>
                <a:schemeClr val="accent1"/>
              </a:buClr>
              <a:buSzPts val="1080"/>
              <a:buChar char="▪"/>
              <a:defRPr sz="1200">
                <a:solidFill>
                  <a:schemeClr val="dk2"/>
                </a:solidFill>
              </a:defRPr>
            </a:lvl2pPr>
            <a:lvl3pPr marL="1371600" lvl="2" indent="-285750" algn="l" rtl="0">
              <a:lnSpc>
                <a:spcPct val="90000"/>
              </a:lnSpc>
              <a:spcBef>
                <a:spcPts val="400"/>
              </a:spcBef>
              <a:spcAft>
                <a:spcPts val="0"/>
              </a:spcAft>
              <a:buClr>
                <a:schemeClr val="accent1"/>
              </a:buClr>
              <a:buSzPts val="900"/>
              <a:buChar char="▪"/>
              <a:defRPr sz="1000">
                <a:solidFill>
                  <a:schemeClr val="dk2"/>
                </a:solidFill>
              </a:defRPr>
            </a:lvl3pPr>
            <a:lvl4pPr marL="1828800" lvl="3" indent="-285750" algn="l" rtl="0">
              <a:lnSpc>
                <a:spcPct val="90000"/>
              </a:lnSpc>
              <a:spcBef>
                <a:spcPts val="400"/>
              </a:spcBef>
              <a:spcAft>
                <a:spcPts val="0"/>
              </a:spcAft>
              <a:buClr>
                <a:schemeClr val="accent1"/>
              </a:buClr>
              <a:buSzPts val="900"/>
              <a:buChar char="▪"/>
              <a:defRPr sz="1000">
                <a:solidFill>
                  <a:schemeClr val="dk2"/>
                </a:solidFill>
              </a:defRPr>
            </a:lvl4pPr>
            <a:lvl5pPr marL="2286000" lvl="4" indent="-285750" algn="l" rtl="0">
              <a:lnSpc>
                <a:spcPct val="90000"/>
              </a:lnSpc>
              <a:spcBef>
                <a:spcPts val="400"/>
              </a:spcBef>
              <a:spcAft>
                <a:spcPts val="0"/>
              </a:spcAft>
              <a:buClr>
                <a:schemeClr val="accent1"/>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84" name="Google Shape;84;p11"/>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85"/>
        <p:cNvGrpSpPr/>
        <p:nvPr/>
      </p:nvGrpSpPr>
      <p:grpSpPr>
        <a:xfrm>
          <a:off x="0" y="0"/>
          <a:ext cx="0" cy="0"/>
          <a:chOff x="0" y="0"/>
          <a:chExt cx="0" cy="0"/>
        </a:xfrm>
      </p:grpSpPr>
      <p:sp>
        <p:nvSpPr>
          <p:cNvPr id="86" name="Google Shape;86;p12"/>
          <p:cNvSpPr txBox="1">
            <a:spLocks noGrp="1"/>
          </p:cNvSpPr>
          <p:nvPr>
            <p:ph type="body" idx="1"/>
          </p:nvPr>
        </p:nvSpPr>
        <p:spPr>
          <a:xfrm>
            <a:off x="461632" y="1204816"/>
            <a:ext cx="4110300" cy="32667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87" name="Google Shape;87;p12"/>
          <p:cNvSpPr txBox="1">
            <a:spLocks noGrp="1"/>
          </p:cNvSpPr>
          <p:nvPr>
            <p:ph type="body" idx="2"/>
          </p:nvPr>
        </p:nvSpPr>
        <p:spPr>
          <a:xfrm>
            <a:off x="4910816" y="1275151"/>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88" name="Google Shape;88;p12"/>
          <p:cNvCxnSpPr/>
          <p:nvPr/>
        </p:nvCxnSpPr>
        <p:spPr>
          <a:xfrm>
            <a:off x="457200" y="676670"/>
            <a:ext cx="4114800" cy="0"/>
          </a:xfrm>
          <a:prstGeom prst="straightConnector1">
            <a:avLst/>
          </a:prstGeom>
          <a:noFill/>
          <a:ln w="9525" cap="flat" cmpd="sng">
            <a:solidFill>
              <a:srgbClr val="B7B8B9"/>
            </a:solidFill>
            <a:prstDash val="solid"/>
            <a:round/>
            <a:headEnd type="none" w="sm" len="sm"/>
            <a:tailEnd type="none" w="sm" len="sm"/>
          </a:ln>
        </p:spPr>
      </p:cxnSp>
      <p:cxnSp>
        <p:nvCxnSpPr>
          <p:cNvPr id="89" name="Google Shape;89;p12"/>
          <p:cNvCxnSpPr/>
          <p:nvPr/>
        </p:nvCxnSpPr>
        <p:spPr>
          <a:xfrm>
            <a:off x="4910816" y="1903597"/>
            <a:ext cx="3784500" cy="0"/>
          </a:xfrm>
          <a:prstGeom prst="straightConnector1">
            <a:avLst/>
          </a:prstGeom>
          <a:noFill/>
          <a:ln w="9525" cap="flat" cmpd="sng">
            <a:solidFill>
              <a:schemeClr val="dk2"/>
            </a:solidFill>
            <a:prstDash val="solid"/>
            <a:round/>
            <a:headEnd type="none" w="sm" len="sm"/>
            <a:tailEnd type="none" w="sm" len="sm"/>
          </a:ln>
        </p:spPr>
      </p:cxnSp>
      <p:sp>
        <p:nvSpPr>
          <p:cNvPr id="90" name="Google Shape;90;p12"/>
          <p:cNvSpPr txBox="1">
            <a:spLocks noGrp="1"/>
          </p:cNvSpPr>
          <p:nvPr>
            <p:ph type="body" idx="3"/>
          </p:nvPr>
        </p:nvSpPr>
        <p:spPr>
          <a:xfrm>
            <a:off x="4910816" y="1974537"/>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91" name="Google Shape;91;p12"/>
          <p:cNvCxnSpPr/>
          <p:nvPr/>
        </p:nvCxnSpPr>
        <p:spPr>
          <a:xfrm>
            <a:off x="4910816" y="2601335"/>
            <a:ext cx="3784500" cy="0"/>
          </a:xfrm>
          <a:prstGeom prst="straightConnector1">
            <a:avLst/>
          </a:prstGeom>
          <a:noFill/>
          <a:ln w="9525" cap="flat" cmpd="sng">
            <a:solidFill>
              <a:schemeClr val="dk2"/>
            </a:solidFill>
            <a:prstDash val="solid"/>
            <a:round/>
            <a:headEnd type="none" w="sm" len="sm"/>
            <a:tailEnd type="none" w="sm" len="sm"/>
          </a:ln>
        </p:spPr>
      </p:cxnSp>
      <p:sp>
        <p:nvSpPr>
          <p:cNvPr id="92" name="Google Shape;92;p12"/>
          <p:cNvSpPr txBox="1">
            <a:spLocks noGrp="1"/>
          </p:cNvSpPr>
          <p:nvPr>
            <p:ph type="body" idx="4"/>
          </p:nvPr>
        </p:nvSpPr>
        <p:spPr>
          <a:xfrm>
            <a:off x="4910816" y="2673923"/>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93" name="Google Shape;93;p12"/>
          <p:cNvCxnSpPr/>
          <p:nvPr/>
        </p:nvCxnSpPr>
        <p:spPr>
          <a:xfrm>
            <a:off x="4910816" y="3299073"/>
            <a:ext cx="3784500" cy="0"/>
          </a:xfrm>
          <a:prstGeom prst="straightConnector1">
            <a:avLst/>
          </a:prstGeom>
          <a:noFill/>
          <a:ln w="9525" cap="flat" cmpd="sng">
            <a:solidFill>
              <a:schemeClr val="dk2"/>
            </a:solidFill>
            <a:prstDash val="solid"/>
            <a:round/>
            <a:headEnd type="none" w="sm" len="sm"/>
            <a:tailEnd type="none" w="sm" len="sm"/>
          </a:ln>
        </p:spPr>
      </p:cxnSp>
      <p:sp>
        <p:nvSpPr>
          <p:cNvPr id="94" name="Google Shape;94;p12"/>
          <p:cNvSpPr txBox="1">
            <a:spLocks noGrp="1"/>
          </p:cNvSpPr>
          <p:nvPr>
            <p:ph type="body" idx="5"/>
          </p:nvPr>
        </p:nvSpPr>
        <p:spPr>
          <a:xfrm>
            <a:off x="4910816" y="3373309"/>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95" name="Google Shape;95;p12"/>
          <p:cNvCxnSpPr/>
          <p:nvPr/>
        </p:nvCxnSpPr>
        <p:spPr>
          <a:xfrm>
            <a:off x="4910816" y="3996811"/>
            <a:ext cx="3784500" cy="0"/>
          </a:xfrm>
          <a:prstGeom prst="straightConnector1">
            <a:avLst/>
          </a:prstGeom>
          <a:noFill/>
          <a:ln w="9525" cap="flat" cmpd="sng">
            <a:solidFill>
              <a:schemeClr val="dk2"/>
            </a:solidFill>
            <a:prstDash val="solid"/>
            <a:round/>
            <a:headEnd type="none" w="sm" len="sm"/>
            <a:tailEnd type="none" w="sm" len="sm"/>
          </a:ln>
        </p:spPr>
      </p:cxnSp>
      <p:sp>
        <p:nvSpPr>
          <p:cNvPr id="96" name="Google Shape;96;p12"/>
          <p:cNvSpPr txBox="1">
            <a:spLocks noGrp="1"/>
          </p:cNvSpPr>
          <p:nvPr>
            <p:ph type="body" idx="6"/>
          </p:nvPr>
        </p:nvSpPr>
        <p:spPr>
          <a:xfrm>
            <a:off x="4923692" y="4072694"/>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97" name="Google Shape;97;p12"/>
          <p:cNvSpPr txBox="1">
            <a:spLocks noGrp="1"/>
          </p:cNvSpPr>
          <p:nvPr>
            <p:ph type="title"/>
          </p:nvPr>
        </p:nvSpPr>
        <p:spPr>
          <a:xfrm>
            <a:off x="453678" y="104193"/>
            <a:ext cx="581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98" name="Google Shape;98;p12"/>
          <p:cNvCxnSpPr/>
          <p:nvPr/>
        </p:nvCxnSpPr>
        <p:spPr>
          <a:xfrm>
            <a:off x="4910816" y="1205859"/>
            <a:ext cx="3784500" cy="0"/>
          </a:xfrm>
          <a:prstGeom prst="straightConnector1">
            <a:avLst/>
          </a:prstGeom>
          <a:noFill/>
          <a:ln w="9525" cap="flat" cmpd="sng">
            <a:solidFill>
              <a:schemeClr val="dk2"/>
            </a:solidFill>
            <a:prstDash val="solid"/>
            <a:round/>
            <a:headEnd type="none" w="sm" len="sm"/>
            <a:tailEnd type="none" w="sm" len="sm"/>
          </a:ln>
        </p:spPr>
      </p:cxnSp>
      <p:sp>
        <p:nvSpPr>
          <p:cNvPr id="99" name="Google Shape;99;p12"/>
          <p:cNvSpPr>
            <a:spLocks noGrp="1"/>
          </p:cNvSpPr>
          <p:nvPr>
            <p:ph type="pic" idx="7"/>
          </p:nvPr>
        </p:nvSpPr>
        <p:spPr>
          <a:xfrm>
            <a:off x="6400800" y="349790"/>
            <a:ext cx="2285700" cy="567300"/>
          </a:xfrm>
          <a:prstGeom prst="rect">
            <a:avLst/>
          </a:prstGeom>
          <a:solidFill>
            <a:schemeClr val="lt1"/>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
        <p:nvSpPr>
          <p:cNvPr id="100" name="Google Shape;100;p12"/>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 Photo">
  <p:cSld name="Title and Content + Photo">
    <p:spTree>
      <p:nvGrpSpPr>
        <p:cNvPr id="1" name="Shape 101"/>
        <p:cNvGrpSpPr/>
        <p:nvPr/>
      </p:nvGrpSpPr>
      <p:grpSpPr>
        <a:xfrm>
          <a:off x="0" y="0"/>
          <a:ext cx="0" cy="0"/>
          <a:chOff x="0" y="0"/>
          <a:chExt cx="0" cy="0"/>
        </a:xfrm>
      </p:grpSpPr>
      <p:sp>
        <p:nvSpPr>
          <p:cNvPr id="102" name="Google Shape;102;p13"/>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3" name="Google Shape;103;p13"/>
          <p:cNvSpPr txBox="1">
            <a:spLocks noGrp="1"/>
          </p:cNvSpPr>
          <p:nvPr>
            <p:ph type="body" idx="1"/>
          </p:nvPr>
        </p:nvSpPr>
        <p:spPr>
          <a:xfrm>
            <a:off x="461632" y="1021979"/>
            <a:ext cx="46806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04" name="Google Shape;104;p13"/>
          <p:cNvCxnSpPr/>
          <p:nvPr/>
        </p:nvCxnSpPr>
        <p:spPr>
          <a:xfrm>
            <a:off x="457200" y="676670"/>
            <a:ext cx="4821600" cy="0"/>
          </a:xfrm>
          <a:prstGeom prst="straightConnector1">
            <a:avLst/>
          </a:prstGeom>
          <a:noFill/>
          <a:ln w="9525" cap="flat" cmpd="sng">
            <a:solidFill>
              <a:srgbClr val="B7B8B9"/>
            </a:solidFill>
            <a:prstDash val="solid"/>
            <a:round/>
            <a:headEnd type="none" w="sm" len="sm"/>
            <a:tailEnd type="none" w="sm" len="sm"/>
          </a:ln>
        </p:spPr>
      </p:cxnSp>
      <p:sp>
        <p:nvSpPr>
          <p:cNvPr id="105" name="Google Shape;105;p13"/>
          <p:cNvSpPr txBox="1">
            <a:spLocks noGrp="1"/>
          </p:cNvSpPr>
          <p:nvPr>
            <p:ph type="title"/>
          </p:nvPr>
        </p:nvSpPr>
        <p:spPr>
          <a:xfrm>
            <a:off x="453678" y="104193"/>
            <a:ext cx="482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3"/>
          <p:cNvSpPr>
            <a:spLocks noGrp="1"/>
          </p:cNvSpPr>
          <p:nvPr>
            <p:ph type="pic" idx="2"/>
          </p:nvPr>
        </p:nvSpPr>
        <p:spPr>
          <a:xfrm>
            <a:off x="5494085" y="0"/>
            <a:ext cx="3657600" cy="5159400"/>
          </a:xfrm>
          <a:prstGeom prst="rect">
            <a:avLst/>
          </a:prstGeom>
          <a:solidFill>
            <a:srgbClr val="E7E7E7"/>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
        <p:nvSpPr>
          <p:cNvPr id="107" name="Google Shape;107;p13"/>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creenshot">
  <p:cSld name="Screenshot">
    <p:spTree>
      <p:nvGrpSpPr>
        <p:cNvPr id="1" name="Shape 108"/>
        <p:cNvGrpSpPr/>
        <p:nvPr/>
      </p:nvGrpSpPr>
      <p:grpSpPr>
        <a:xfrm>
          <a:off x="0" y="0"/>
          <a:ext cx="0" cy="0"/>
          <a:chOff x="0" y="0"/>
          <a:chExt cx="0" cy="0"/>
        </a:xfrm>
      </p:grpSpPr>
      <p:sp>
        <p:nvSpPr>
          <p:cNvPr id="109" name="Google Shape;109;p14"/>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10" name="Google Shape;110;p14"/>
          <p:cNvSpPr txBox="1">
            <a:spLocks noGrp="1"/>
          </p:cNvSpPr>
          <p:nvPr>
            <p:ph type="body" idx="1"/>
          </p:nvPr>
        </p:nvSpPr>
        <p:spPr>
          <a:xfrm>
            <a:off x="461632" y="1021979"/>
            <a:ext cx="36531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11" name="Google Shape;111;p14"/>
          <p:cNvCxnSpPr/>
          <p:nvPr/>
        </p:nvCxnSpPr>
        <p:spPr>
          <a:xfrm>
            <a:off x="457200" y="676670"/>
            <a:ext cx="8229600" cy="0"/>
          </a:xfrm>
          <a:prstGeom prst="straightConnector1">
            <a:avLst/>
          </a:prstGeom>
          <a:noFill/>
          <a:ln w="9525" cap="flat" cmpd="sng">
            <a:solidFill>
              <a:srgbClr val="B7B8B9"/>
            </a:solidFill>
            <a:prstDash val="solid"/>
            <a:round/>
            <a:headEnd type="none" w="sm" len="sm"/>
            <a:tailEnd type="none" w="sm" len="sm"/>
          </a:ln>
        </p:spPr>
      </p:cxnSp>
      <p:sp>
        <p:nvSpPr>
          <p:cNvPr id="112" name="Google Shape;112;p14"/>
          <p:cNvSpPr txBox="1">
            <a:spLocks noGrp="1"/>
          </p:cNvSpPr>
          <p:nvPr>
            <p:ph type="title"/>
          </p:nvPr>
        </p:nvSpPr>
        <p:spPr>
          <a:xfrm>
            <a:off x="453678" y="104193"/>
            <a:ext cx="482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4"/>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pic>
        <p:nvPicPr>
          <p:cNvPr id="114" name="Google Shape;114;p14"/>
          <p:cNvPicPr preferRelativeResize="0"/>
          <p:nvPr/>
        </p:nvPicPr>
        <p:blipFill rotWithShape="1">
          <a:blip r:embed="rId2">
            <a:alphaModFix/>
          </a:blip>
          <a:srcRect/>
          <a:stretch/>
        </p:blipFill>
        <p:spPr>
          <a:xfrm>
            <a:off x="4149222" y="958060"/>
            <a:ext cx="4724476" cy="3873790"/>
          </a:xfrm>
          <a:prstGeom prst="rect">
            <a:avLst/>
          </a:prstGeom>
          <a:noFill/>
          <a:ln>
            <a:noFill/>
          </a:ln>
        </p:spPr>
      </p:pic>
      <p:sp>
        <p:nvSpPr>
          <p:cNvPr id="115" name="Google Shape;115;p14"/>
          <p:cNvSpPr>
            <a:spLocks noGrp="1"/>
          </p:cNvSpPr>
          <p:nvPr>
            <p:ph type="pic" idx="2"/>
          </p:nvPr>
        </p:nvSpPr>
        <p:spPr>
          <a:xfrm>
            <a:off x="4516423" y="1207488"/>
            <a:ext cx="4023600" cy="2197200"/>
          </a:xfrm>
          <a:prstGeom prst="rect">
            <a:avLst/>
          </a:prstGeom>
          <a:solidFill>
            <a:srgbClr val="E7E7E7"/>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6"/>
        <p:cNvGrpSpPr/>
        <p:nvPr/>
      </p:nvGrpSpPr>
      <p:grpSpPr>
        <a:xfrm>
          <a:off x="0" y="0"/>
          <a:ext cx="0" cy="0"/>
          <a:chOff x="0" y="0"/>
          <a:chExt cx="0" cy="0"/>
        </a:xfrm>
      </p:grpSpPr>
      <p:cxnSp>
        <p:nvCxnSpPr>
          <p:cNvPr id="117" name="Google Shape;117;p15"/>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18" name="Google Shape;118;p15"/>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19"/>
        <p:cNvGrpSpPr/>
        <p:nvPr/>
      </p:nvGrpSpPr>
      <p:grpSpPr>
        <a:xfrm>
          <a:off x="0" y="0"/>
          <a:ext cx="0" cy="0"/>
          <a:chOff x="0" y="0"/>
          <a:chExt cx="0" cy="0"/>
        </a:xfrm>
      </p:grpSpPr>
      <p:sp>
        <p:nvSpPr>
          <p:cNvPr id="120" name="Google Shape;120;p16"/>
          <p:cNvSpPr txBox="1"/>
          <p:nvPr/>
        </p:nvSpPr>
        <p:spPr>
          <a:xfrm>
            <a:off x="455613" y="2295936"/>
            <a:ext cx="30297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a:solidFill>
                  <a:schemeClr val="accent1"/>
                </a:solidFill>
                <a:latin typeface="Arial"/>
                <a:ea typeface="Arial"/>
                <a:cs typeface="Arial"/>
                <a:sym typeface="Arial"/>
              </a:rPr>
              <a:t>Thank you</a:t>
            </a:r>
            <a:endParaRPr/>
          </a:p>
        </p:txBody>
      </p:sp>
      <p:sp>
        <p:nvSpPr>
          <p:cNvPr id="121" name="Google Shape;121;p16"/>
          <p:cNvSpPr/>
          <p:nvPr/>
        </p:nvSpPr>
        <p:spPr>
          <a:xfrm>
            <a:off x="8386494" y="-10886"/>
            <a:ext cx="759300" cy="7593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122" name="Google Shape;122;p16"/>
          <p:cNvSpPr txBox="1">
            <a:spLocks noGrp="1"/>
          </p:cNvSpPr>
          <p:nvPr>
            <p:ph type="body" idx="1"/>
          </p:nvPr>
        </p:nvSpPr>
        <p:spPr>
          <a:xfrm>
            <a:off x="455612" y="3416533"/>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23" name="Google Shape;123;p16"/>
          <p:cNvSpPr txBox="1">
            <a:spLocks noGrp="1"/>
          </p:cNvSpPr>
          <p:nvPr>
            <p:ph type="body" idx="2"/>
          </p:nvPr>
        </p:nvSpPr>
        <p:spPr>
          <a:xfrm>
            <a:off x="455612" y="3697166"/>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24" name="Google Shape;124;p16"/>
          <p:cNvSpPr txBox="1">
            <a:spLocks noGrp="1"/>
          </p:cNvSpPr>
          <p:nvPr>
            <p:ph type="body" idx="3"/>
          </p:nvPr>
        </p:nvSpPr>
        <p:spPr>
          <a:xfrm>
            <a:off x="466461" y="4181457"/>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125" name="Google Shape;125;p16"/>
          <p:cNvPicPr preferRelativeResize="0"/>
          <p:nvPr/>
        </p:nvPicPr>
        <p:blipFill rotWithShape="1">
          <a:blip r:embed="rId2">
            <a:alphaModFix/>
          </a:blip>
          <a:srcRect/>
          <a:stretch/>
        </p:blipFill>
        <p:spPr>
          <a:xfrm>
            <a:off x="455613" y="414594"/>
            <a:ext cx="1087843" cy="3436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126"/>
        <p:cNvGrpSpPr/>
        <p:nvPr/>
      </p:nvGrpSpPr>
      <p:grpSpPr>
        <a:xfrm>
          <a:off x="0" y="0"/>
          <a:ext cx="0" cy="0"/>
          <a:chOff x="0" y="0"/>
          <a:chExt cx="0" cy="0"/>
        </a:xfrm>
      </p:grpSpPr>
      <p:sp>
        <p:nvSpPr>
          <p:cNvPr id="127" name="Google Shape;127;p17"/>
          <p:cNvSpPr/>
          <p:nvPr/>
        </p:nvSpPr>
        <p:spPr>
          <a:xfrm>
            <a:off x="0" y="0"/>
            <a:ext cx="9144000" cy="5148300"/>
          </a:xfrm>
          <a:prstGeom prst="rect">
            <a:avLst/>
          </a:prstGeom>
          <a:solidFill>
            <a:srgbClr val="F8981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1">
              <a:solidFill>
                <a:schemeClr val="accent2"/>
              </a:solidFill>
              <a:latin typeface="Arial"/>
              <a:ea typeface="Arial"/>
              <a:cs typeface="Arial"/>
              <a:sym typeface="Arial"/>
            </a:endParaRPr>
          </a:p>
        </p:txBody>
      </p:sp>
      <p:sp>
        <p:nvSpPr>
          <p:cNvPr id="128" name="Google Shape;128;p17"/>
          <p:cNvSpPr txBox="1"/>
          <p:nvPr/>
        </p:nvSpPr>
        <p:spPr>
          <a:xfrm>
            <a:off x="454913" y="541923"/>
            <a:ext cx="8159400" cy="3663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4050">
                <a:solidFill>
                  <a:schemeClr val="lt1"/>
                </a:solidFill>
                <a:latin typeface="Arial"/>
                <a:ea typeface="Arial"/>
                <a:cs typeface="Arial"/>
                <a:sym typeface="Arial"/>
              </a:rPr>
              <a:t>DO NOT USE </a:t>
            </a:r>
            <a:endParaRPr/>
          </a:p>
          <a:p>
            <a:pPr marL="0" marR="0" lvl="0" indent="0" algn="ctr" rtl="0">
              <a:lnSpc>
                <a:spcPct val="90000"/>
              </a:lnSpc>
              <a:spcBef>
                <a:spcPts val="0"/>
              </a:spcBef>
              <a:spcAft>
                <a:spcPts val="0"/>
              </a:spcAft>
              <a:buNone/>
            </a:pPr>
            <a:endParaRPr sz="4050">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US" sz="4050">
                <a:solidFill>
                  <a:schemeClr val="lt1"/>
                </a:solidFill>
                <a:latin typeface="Arial"/>
                <a:ea typeface="Arial"/>
                <a:cs typeface="Arial"/>
                <a:sym typeface="Arial"/>
              </a:rPr>
              <a:t>ALL LAYOUTS PAST THIS </a:t>
            </a:r>
            <a:br>
              <a:rPr lang="en-US" sz="4050">
                <a:solidFill>
                  <a:schemeClr val="lt1"/>
                </a:solidFill>
                <a:latin typeface="Arial"/>
                <a:ea typeface="Arial"/>
                <a:cs typeface="Arial"/>
                <a:sym typeface="Arial"/>
              </a:rPr>
            </a:br>
            <a:r>
              <a:rPr lang="en-US" sz="4050">
                <a:solidFill>
                  <a:schemeClr val="lt1"/>
                </a:solidFill>
                <a:latin typeface="Arial"/>
                <a:ea typeface="Arial"/>
                <a:cs typeface="Arial"/>
                <a:sym typeface="Arial"/>
              </a:rPr>
              <a:t>ARE NOT PART OF THIS TEMPLATE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ver + Photo">
  <p:cSld name="Cover + Photo">
    <p:spTree>
      <p:nvGrpSpPr>
        <p:cNvPr id="1" name="Shape 134"/>
        <p:cNvGrpSpPr/>
        <p:nvPr/>
      </p:nvGrpSpPr>
      <p:grpSpPr>
        <a:xfrm>
          <a:off x="0" y="0"/>
          <a:ext cx="0" cy="0"/>
          <a:chOff x="0" y="0"/>
          <a:chExt cx="0" cy="0"/>
        </a:xfrm>
      </p:grpSpPr>
      <p:sp>
        <p:nvSpPr>
          <p:cNvPr id="135" name="Google Shape;135;p19"/>
          <p:cNvSpPr txBox="1">
            <a:spLocks noGrp="1"/>
          </p:cNvSpPr>
          <p:nvPr>
            <p:ph type="body" idx="1"/>
          </p:nvPr>
        </p:nvSpPr>
        <p:spPr>
          <a:xfrm>
            <a:off x="455613" y="3726385"/>
            <a:ext cx="5136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36" name="Google Shape;136;p19"/>
          <p:cNvSpPr txBox="1">
            <a:spLocks noGrp="1"/>
          </p:cNvSpPr>
          <p:nvPr>
            <p:ph type="body" idx="2"/>
          </p:nvPr>
        </p:nvSpPr>
        <p:spPr>
          <a:xfrm>
            <a:off x="473088" y="4492366"/>
            <a:ext cx="5127900" cy="267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080"/>
              <a:buNone/>
              <a:defRPr sz="1200" b="0" i="0">
                <a:solidFill>
                  <a:srgbClr val="BFBFBF"/>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137" name="Google Shape;137;p19"/>
          <p:cNvPicPr preferRelativeResize="0"/>
          <p:nvPr/>
        </p:nvPicPr>
        <p:blipFill rotWithShape="1">
          <a:blip r:embed="rId2">
            <a:alphaModFix/>
          </a:blip>
          <a:srcRect/>
          <a:stretch/>
        </p:blipFill>
        <p:spPr>
          <a:xfrm>
            <a:off x="455613" y="558997"/>
            <a:ext cx="1096450" cy="346390"/>
          </a:xfrm>
          <a:prstGeom prst="rect">
            <a:avLst/>
          </a:prstGeom>
          <a:noFill/>
          <a:ln>
            <a:noFill/>
          </a:ln>
        </p:spPr>
      </p:pic>
      <p:sp>
        <p:nvSpPr>
          <p:cNvPr id="138" name="Google Shape;138;p19"/>
          <p:cNvSpPr txBox="1">
            <a:spLocks noGrp="1"/>
          </p:cNvSpPr>
          <p:nvPr>
            <p:ph type="body" idx="3"/>
          </p:nvPr>
        </p:nvSpPr>
        <p:spPr>
          <a:xfrm>
            <a:off x="455613" y="3989434"/>
            <a:ext cx="5136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39" name="Google Shape;139;p19"/>
          <p:cNvSpPr txBox="1">
            <a:spLocks noGrp="1"/>
          </p:cNvSpPr>
          <p:nvPr>
            <p:ph type="title"/>
          </p:nvPr>
        </p:nvSpPr>
        <p:spPr>
          <a:xfrm>
            <a:off x="452606" y="3059639"/>
            <a:ext cx="51483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9"/>
          <p:cNvSpPr>
            <a:spLocks noGrp="1"/>
          </p:cNvSpPr>
          <p:nvPr>
            <p:ph type="pic" idx="4"/>
          </p:nvPr>
        </p:nvSpPr>
        <p:spPr>
          <a:xfrm>
            <a:off x="5951620" y="0"/>
            <a:ext cx="3200400" cy="5148300"/>
          </a:xfrm>
          <a:prstGeom prst="rect">
            <a:avLst/>
          </a:prstGeom>
          <a:solidFill>
            <a:srgbClr val="E7E7E7"/>
          </a:solid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1"/>
        <p:cNvGrpSpPr/>
        <p:nvPr/>
      </p:nvGrpSpPr>
      <p:grpSpPr>
        <a:xfrm>
          <a:off x="0" y="0"/>
          <a:ext cx="0" cy="0"/>
          <a:chOff x="0" y="0"/>
          <a:chExt cx="0" cy="0"/>
        </a:xfrm>
      </p:grpSpPr>
      <p:sp>
        <p:nvSpPr>
          <p:cNvPr id="142" name="Google Shape;142;p20"/>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143" name="Google Shape;143;p20"/>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44" name="Google Shape;144;p20"/>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0"/>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b="0" i="0" u="none" strike="noStrike" cap="none">
                <a:solidFill>
                  <a:srgbClr val="FFD092"/>
                </a:solidFill>
                <a:latin typeface="Arial"/>
                <a:ea typeface="Arial"/>
                <a:cs typeface="Arial"/>
                <a:sym typeface="Arial"/>
              </a:rPr>
              <a:t>‹#›</a:t>
            </a:fld>
            <a:endParaRPr sz="950" b="0" i="0" u="none" strike="noStrike" cap="none">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6"/>
        <p:cNvGrpSpPr/>
        <p:nvPr/>
      </p:nvGrpSpPr>
      <p:grpSpPr>
        <a:xfrm>
          <a:off x="0" y="0"/>
          <a:ext cx="0" cy="0"/>
          <a:chOff x="0" y="0"/>
          <a:chExt cx="0" cy="0"/>
        </a:xfrm>
      </p:grpSpPr>
      <p:sp>
        <p:nvSpPr>
          <p:cNvPr id="147" name="Google Shape;147;p21"/>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8" name="Google Shape;148;p21"/>
          <p:cNvSpPr txBox="1">
            <a:spLocks noGrp="1"/>
          </p:cNvSpPr>
          <p:nvPr>
            <p:ph type="body" idx="1"/>
          </p:nvPr>
        </p:nvSpPr>
        <p:spPr>
          <a:xfrm>
            <a:off x="461631" y="1021979"/>
            <a:ext cx="82134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49" name="Google Shape;149;p21"/>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50" name="Google Shape;150;p21"/>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1"/>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0"/>
        <p:cNvGrpSpPr/>
        <p:nvPr/>
      </p:nvGrpSpPr>
      <p:grpSpPr>
        <a:xfrm>
          <a:off x="0" y="0"/>
          <a:ext cx="0" cy="0"/>
          <a:chOff x="0" y="0"/>
          <a:chExt cx="0" cy="0"/>
        </a:xfrm>
      </p:grpSpPr>
      <p:sp>
        <p:nvSpPr>
          <p:cNvPr id="21" name="Google Shape;21;p3"/>
          <p:cNvSpPr txBox="1">
            <a:spLocks noGrp="1"/>
          </p:cNvSpPr>
          <p:nvPr>
            <p:ph type="body" idx="1"/>
          </p:nvPr>
        </p:nvSpPr>
        <p:spPr>
          <a:xfrm>
            <a:off x="455612" y="3726385"/>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2" name="Google Shape;22;p3"/>
          <p:cNvSpPr txBox="1">
            <a:spLocks noGrp="1"/>
          </p:cNvSpPr>
          <p:nvPr>
            <p:ph type="body" idx="2"/>
          </p:nvPr>
        </p:nvSpPr>
        <p:spPr>
          <a:xfrm>
            <a:off x="473088" y="4492366"/>
            <a:ext cx="5127900" cy="267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080"/>
              <a:buNone/>
              <a:defRPr sz="1200" b="0" i="0">
                <a:solidFill>
                  <a:srgbClr val="BFBFBF"/>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23" name="Google Shape;23;p3"/>
          <p:cNvPicPr preferRelativeResize="0"/>
          <p:nvPr/>
        </p:nvPicPr>
        <p:blipFill rotWithShape="1">
          <a:blip r:embed="rId2">
            <a:alphaModFix/>
          </a:blip>
          <a:srcRect/>
          <a:stretch/>
        </p:blipFill>
        <p:spPr>
          <a:xfrm>
            <a:off x="455613" y="558997"/>
            <a:ext cx="1096450" cy="346390"/>
          </a:xfrm>
          <a:prstGeom prst="rect">
            <a:avLst/>
          </a:prstGeom>
          <a:noFill/>
          <a:ln>
            <a:noFill/>
          </a:ln>
        </p:spPr>
      </p:pic>
      <p:sp>
        <p:nvSpPr>
          <p:cNvPr id="24" name="Google Shape;24;p3"/>
          <p:cNvSpPr/>
          <p:nvPr/>
        </p:nvSpPr>
        <p:spPr>
          <a:xfrm>
            <a:off x="8229600" y="-10886"/>
            <a:ext cx="916200" cy="9162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b="0" i="0" u="none" strike="noStrike" cap="none">
              <a:solidFill>
                <a:schemeClr val="dk1"/>
              </a:solidFill>
              <a:latin typeface="Arial"/>
              <a:ea typeface="Arial"/>
              <a:cs typeface="Arial"/>
              <a:sym typeface="Arial"/>
            </a:endParaRPr>
          </a:p>
        </p:txBody>
      </p:sp>
      <p:sp>
        <p:nvSpPr>
          <p:cNvPr id="25" name="Google Shape;25;p3"/>
          <p:cNvSpPr txBox="1">
            <a:spLocks noGrp="1"/>
          </p:cNvSpPr>
          <p:nvPr>
            <p:ph type="body" idx="3"/>
          </p:nvPr>
        </p:nvSpPr>
        <p:spPr>
          <a:xfrm>
            <a:off x="455612" y="3989434"/>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6" name="Google Shape;26;p3"/>
          <p:cNvSpPr txBox="1">
            <a:spLocks noGrp="1"/>
          </p:cNvSpPr>
          <p:nvPr>
            <p:ph type="title"/>
          </p:nvPr>
        </p:nvSpPr>
        <p:spPr>
          <a:xfrm>
            <a:off x="452606" y="3059639"/>
            <a:ext cx="5948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52"/>
        <p:cNvGrpSpPr/>
        <p:nvPr/>
      </p:nvGrpSpPr>
      <p:grpSpPr>
        <a:xfrm>
          <a:off x="0" y="0"/>
          <a:ext cx="0" cy="0"/>
          <a:chOff x="0" y="0"/>
          <a:chExt cx="0" cy="0"/>
        </a:xfrm>
      </p:grpSpPr>
      <p:sp>
        <p:nvSpPr>
          <p:cNvPr id="153" name="Google Shape;153;p22"/>
          <p:cNvSpPr txBox="1">
            <a:spLocks noGrp="1"/>
          </p:cNvSpPr>
          <p:nvPr>
            <p:ph type="body" idx="1"/>
          </p:nvPr>
        </p:nvSpPr>
        <p:spPr>
          <a:xfrm>
            <a:off x="461632" y="1204816"/>
            <a:ext cx="4110300" cy="32667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154" name="Google Shape;154;p22"/>
          <p:cNvSpPr txBox="1">
            <a:spLocks noGrp="1"/>
          </p:cNvSpPr>
          <p:nvPr>
            <p:ph type="body" idx="2"/>
          </p:nvPr>
        </p:nvSpPr>
        <p:spPr>
          <a:xfrm>
            <a:off x="4910816" y="1275151"/>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55" name="Google Shape;155;p22"/>
          <p:cNvCxnSpPr/>
          <p:nvPr/>
        </p:nvCxnSpPr>
        <p:spPr>
          <a:xfrm>
            <a:off x="457200" y="676670"/>
            <a:ext cx="4114800" cy="0"/>
          </a:xfrm>
          <a:prstGeom prst="straightConnector1">
            <a:avLst/>
          </a:prstGeom>
          <a:noFill/>
          <a:ln w="9525" cap="flat" cmpd="sng">
            <a:solidFill>
              <a:srgbClr val="B7B8B9"/>
            </a:solidFill>
            <a:prstDash val="solid"/>
            <a:round/>
            <a:headEnd type="none" w="sm" len="sm"/>
            <a:tailEnd type="none" w="sm" len="sm"/>
          </a:ln>
        </p:spPr>
      </p:cxnSp>
      <p:cxnSp>
        <p:nvCxnSpPr>
          <p:cNvPr id="156" name="Google Shape;156;p22"/>
          <p:cNvCxnSpPr/>
          <p:nvPr/>
        </p:nvCxnSpPr>
        <p:spPr>
          <a:xfrm>
            <a:off x="4910816" y="1903597"/>
            <a:ext cx="3784500" cy="0"/>
          </a:xfrm>
          <a:prstGeom prst="straightConnector1">
            <a:avLst/>
          </a:prstGeom>
          <a:noFill/>
          <a:ln w="9525" cap="flat" cmpd="sng">
            <a:solidFill>
              <a:schemeClr val="dk2"/>
            </a:solidFill>
            <a:prstDash val="solid"/>
            <a:round/>
            <a:headEnd type="none" w="sm" len="sm"/>
            <a:tailEnd type="none" w="sm" len="sm"/>
          </a:ln>
        </p:spPr>
      </p:cxnSp>
      <p:sp>
        <p:nvSpPr>
          <p:cNvPr id="157" name="Google Shape;157;p22"/>
          <p:cNvSpPr txBox="1">
            <a:spLocks noGrp="1"/>
          </p:cNvSpPr>
          <p:nvPr>
            <p:ph type="body" idx="3"/>
          </p:nvPr>
        </p:nvSpPr>
        <p:spPr>
          <a:xfrm>
            <a:off x="4910816" y="1974537"/>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58" name="Google Shape;158;p22"/>
          <p:cNvCxnSpPr/>
          <p:nvPr/>
        </p:nvCxnSpPr>
        <p:spPr>
          <a:xfrm>
            <a:off x="4910816" y="2601335"/>
            <a:ext cx="3784500" cy="0"/>
          </a:xfrm>
          <a:prstGeom prst="straightConnector1">
            <a:avLst/>
          </a:prstGeom>
          <a:noFill/>
          <a:ln w="9525" cap="flat" cmpd="sng">
            <a:solidFill>
              <a:schemeClr val="dk2"/>
            </a:solidFill>
            <a:prstDash val="solid"/>
            <a:round/>
            <a:headEnd type="none" w="sm" len="sm"/>
            <a:tailEnd type="none" w="sm" len="sm"/>
          </a:ln>
        </p:spPr>
      </p:cxnSp>
      <p:sp>
        <p:nvSpPr>
          <p:cNvPr id="159" name="Google Shape;159;p22"/>
          <p:cNvSpPr txBox="1">
            <a:spLocks noGrp="1"/>
          </p:cNvSpPr>
          <p:nvPr>
            <p:ph type="body" idx="4"/>
          </p:nvPr>
        </p:nvSpPr>
        <p:spPr>
          <a:xfrm>
            <a:off x="4910816" y="2673923"/>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60" name="Google Shape;160;p22"/>
          <p:cNvCxnSpPr/>
          <p:nvPr/>
        </p:nvCxnSpPr>
        <p:spPr>
          <a:xfrm>
            <a:off x="4910816" y="3299073"/>
            <a:ext cx="3784500" cy="0"/>
          </a:xfrm>
          <a:prstGeom prst="straightConnector1">
            <a:avLst/>
          </a:prstGeom>
          <a:noFill/>
          <a:ln w="9525" cap="flat" cmpd="sng">
            <a:solidFill>
              <a:schemeClr val="dk2"/>
            </a:solidFill>
            <a:prstDash val="solid"/>
            <a:round/>
            <a:headEnd type="none" w="sm" len="sm"/>
            <a:tailEnd type="none" w="sm" len="sm"/>
          </a:ln>
        </p:spPr>
      </p:cxnSp>
      <p:sp>
        <p:nvSpPr>
          <p:cNvPr id="161" name="Google Shape;161;p22"/>
          <p:cNvSpPr txBox="1">
            <a:spLocks noGrp="1"/>
          </p:cNvSpPr>
          <p:nvPr>
            <p:ph type="body" idx="5"/>
          </p:nvPr>
        </p:nvSpPr>
        <p:spPr>
          <a:xfrm>
            <a:off x="4910816" y="3373309"/>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62" name="Google Shape;162;p22"/>
          <p:cNvCxnSpPr/>
          <p:nvPr/>
        </p:nvCxnSpPr>
        <p:spPr>
          <a:xfrm>
            <a:off x="4910816" y="3996811"/>
            <a:ext cx="3784500" cy="0"/>
          </a:xfrm>
          <a:prstGeom prst="straightConnector1">
            <a:avLst/>
          </a:prstGeom>
          <a:noFill/>
          <a:ln w="9525" cap="flat" cmpd="sng">
            <a:solidFill>
              <a:schemeClr val="dk2"/>
            </a:solidFill>
            <a:prstDash val="solid"/>
            <a:round/>
            <a:headEnd type="none" w="sm" len="sm"/>
            <a:tailEnd type="none" w="sm" len="sm"/>
          </a:ln>
        </p:spPr>
      </p:cxnSp>
      <p:sp>
        <p:nvSpPr>
          <p:cNvPr id="163" name="Google Shape;163;p22"/>
          <p:cNvSpPr txBox="1">
            <a:spLocks noGrp="1"/>
          </p:cNvSpPr>
          <p:nvPr>
            <p:ph type="body" idx="6"/>
          </p:nvPr>
        </p:nvSpPr>
        <p:spPr>
          <a:xfrm>
            <a:off x="4923692" y="4072694"/>
            <a:ext cx="3771600" cy="339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350"/>
              </a:spcBef>
              <a:spcAft>
                <a:spcPts val="0"/>
              </a:spcAft>
              <a:buClr>
                <a:schemeClr val="accent3"/>
              </a:buClr>
              <a:buSzPts val="1620"/>
              <a:buNone/>
              <a:defRPr sz="1800">
                <a:solidFill>
                  <a:schemeClr val="dk2"/>
                </a:solidFill>
              </a:defRPr>
            </a:lvl1pPr>
            <a:lvl2pPr marL="914400" lvl="1" indent="-228600" algn="l" rtl="0">
              <a:lnSpc>
                <a:spcPct val="90000"/>
              </a:lnSpc>
              <a:spcBef>
                <a:spcPts val="750"/>
              </a:spcBef>
              <a:spcAft>
                <a:spcPts val="0"/>
              </a:spcAft>
              <a:buClr>
                <a:schemeClr val="accent3"/>
              </a:buClr>
              <a:buSzPts val="1440"/>
              <a:buNone/>
              <a:defRPr sz="1600">
                <a:solidFill>
                  <a:schemeClr val="dk2"/>
                </a:solidFill>
              </a:defRPr>
            </a:lvl2pPr>
            <a:lvl3pPr marL="1371600" lvl="2" indent="-228600" algn="l" rtl="0">
              <a:lnSpc>
                <a:spcPct val="90000"/>
              </a:lnSpc>
              <a:spcBef>
                <a:spcPts val="600"/>
              </a:spcBef>
              <a:spcAft>
                <a:spcPts val="0"/>
              </a:spcAft>
              <a:buClr>
                <a:schemeClr val="accent3"/>
              </a:buClr>
              <a:buSzPts val="1260"/>
              <a:buNone/>
              <a:defRPr sz="1400">
                <a:solidFill>
                  <a:schemeClr val="dk2"/>
                </a:solidFill>
              </a:defRPr>
            </a:lvl3pPr>
            <a:lvl4pPr marL="1828800" lvl="3" indent="-228600" algn="l" rtl="0">
              <a:lnSpc>
                <a:spcPct val="90000"/>
              </a:lnSpc>
              <a:spcBef>
                <a:spcPts val="450"/>
              </a:spcBef>
              <a:spcAft>
                <a:spcPts val="0"/>
              </a:spcAft>
              <a:buClr>
                <a:schemeClr val="accent3"/>
              </a:buClr>
              <a:buSzPts val="1080"/>
              <a:buNone/>
              <a:defRPr sz="1200">
                <a:solidFill>
                  <a:schemeClr val="dk2"/>
                </a:solidFill>
              </a:defRPr>
            </a:lvl4pPr>
            <a:lvl5pPr marL="2286000" lvl="4" indent="-228600" algn="l" rtl="0">
              <a:lnSpc>
                <a:spcPct val="90000"/>
              </a:lnSpc>
              <a:spcBef>
                <a:spcPts val="450"/>
              </a:spcBef>
              <a:spcAft>
                <a:spcPts val="0"/>
              </a:spcAft>
              <a:buClr>
                <a:schemeClr val="accent3"/>
              </a:buClr>
              <a:buSzPts val="1080"/>
              <a:buNone/>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164" name="Google Shape;164;p22"/>
          <p:cNvSpPr txBox="1">
            <a:spLocks noGrp="1"/>
          </p:cNvSpPr>
          <p:nvPr>
            <p:ph type="title"/>
          </p:nvPr>
        </p:nvSpPr>
        <p:spPr>
          <a:xfrm>
            <a:off x="453678" y="104193"/>
            <a:ext cx="581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65" name="Google Shape;165;p22"/>
          <p:cNvCxnSpPr/>
          <p:nvPr/>
        </p:nvCxnSpPr>
        <p:spPr>
          <a:xfrm>
            <a:off x="4910816" y="1205859"/>
            <a:ext cx="3784500" cy="0"/>
          </a:xfrm>
          <a:prstGeom prst="straightConnector1">
            <a:avLst/>
          </a:prstGeom>
          <a:noFill/>
          <a:ln w="9525" cap="flat" cmpd="sng">
            <a:solidFill>
              <a:schemeClr val="dk2"/>
            </a:solidFill>
            <a:prstDash val="solid"/>
            <a:round/>
            <a:headEnd type="none" w="sm" len="sm"/>
            <a:tailEnd type="none" w="sm" len="sm"/>
          </a:ln>
        </p:spPr>
      </p:cxnSp>
      <p:sp>
        <p:nvSpPr>
          <p:cNvPr id="166" name="Google Shape;166;p22"/>
          <p:cNvSpPr>
            <a:spLocks noGrp="1"/>
          </p:cNvSpPr>
          <p:nvPr>
            <p:ph type="pic" idx="7"/>
          </p:nvPr>
        </p:nvSpPr>
        <p:spPr>
          <a:xfrm>
            <a:off x="6400800" y="349790"/>
            <a:ext cx="2285700" cy="567300"/>
          </a:xfrm>
          <a:prstGeom prst="rect">
            <a:avLst/>
          </a:prstGeom>
          <a:solidFill>
            <a:schemeClr val="lt1"/>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
        <p:nvSpPr>
          <p:cNvPr id="167" name="Google Shape;167;p22"/>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8"/>
        <p:cNvGrpSpPr/>
        <p:nvPr/>
      </p:nvGrpSpPr>
      <p:grpSpPr>
        <a:xfrm>
          <a:off x="0" y="0"/>
          <a:ext cx="0" cy="0"/>
          <a:chOff x="0" y="0"/>
          <a:chExt cx="0" cy="0"/>
        </a:xfrm>
      </p:grpSpPr>
      <p:cxnSp>
        <p:nvCxnSpPr>
          <p:cNvPr id="169" name="Google Shape;169;p23"/>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70" name="Google Shape;170;p23"/>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71"/>
        <p:cNvGrpSpPr/>
        <p:nvPr/>
      </p:nvGrpSpPr>
      <p:grpSpPr>
        <a:xfrm>
          <a:off x="0" y="0"/>
          <a:ext cx="0" cy="0"/>
          <a:chOff x="0" y="0"/>
          <a:chExt cx="0" cy="0"/>
        </a:xfrm>
      </p:grpSpPr>
      <p:sp>
        <p:nvSpPr>
          <p:cNvPr id="172" name="Google Shape;172;p24"/>
          <p:cNvSpPr txBox="1"/>
          <p:nvPr/>
        </p:nvSpPr>
        <p:spPr>
          <a:xfrm>
            <a:off x="455613" y="2295936"/>
            <a:ext cx="30297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0">
                <a:solidFill>
                  <a:schemeClr val="accent1"/>
                </a:solidFill>
                <a:latin typeface="Arial"/>
                <a:ea typeface="Arial"/>
                <a:cs typeface="Arial"/>
                <a:sym typeface="Arial"/>
              </a:rPr>
              <a:t>Thank you</a:t>
            </a:r>
            <a:endParaRPr/>
          </a:p>
        </p:txBody>
      </p:sp>
      <p:sp>
        <p:nvSpPr>
          <p:cNvPr id="173" name="Google Shape;173;p24"/>
          <p:cNvSpPr/>
          <p:nvPr/>
        </p:nvSpPr>
        <p:spPr>
          <a:xfrm>
            <a:off x="8386494" y="-10886"/>
            <a:ext cx="759300" cy="7593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174" name="Google Shape;174;p24"/>
          <p:cNvSpPr txBox="1">
            <a:spLocks noGrp="1"/>
          </p:cNvSpPr>
          <p:nvPr>
            <p:ph type="body" idx="1"/>
          </p:nvPr>
        </p:nvSpPr>
        <p:spPr>
          <a:xfrm>
            <a:off x="455612" y="3416533"/>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75" name="Google Shape;175;p24"/>
          <p:cNvSpPr txBox="1">
            <a:spLocks noGrp="1"/>
          </p:cNvSpPr>
          <p:nvPr>
            <p:ph type="body" idx="2"/>
          </p:nvPr>
        </p:nvSpPr>
        <p:spPr>
          <a:xfrm>
            <a:off x="455612" y="3697166"/>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76" name="Google Shape;176;p24"/>
          <p:cNvSpPr txBox="1">
            <a:spLocks noGrp="1"/>
          </p:cNvSpPr>
          <p:nvPr>
            <p:ph type="body" idx="3"/>
          </p:nvPr>
        </p:nvSpPr>
        <p:spPr>
          <a:xfrm>
            <a:off x="466461" y="4181457"/>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177" name="Google Shape;177;p24"/>
          <p:cNvPicPr preferRelativeResize="0"/>
          <p:nvPr/>
        </p:nvPicPr>
        <p:blipFill rotWithShape="1">
          <a:blip r:embed="rId2">
            <a:alphaModFix/>
          </a:blip>
          <a:srcRect/>
          <a:stretch/>
        </p:blipFill>
        <p:spPr>
          <a:xfrm>
            <a:off x="455613" y="414594"/>
            <a:ext cx="1087843" cy="3436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8"/>
        <p:cNvGrpSpPr/>
        <p:nvPr/>
      </p:nvGrpSpPr>
      <p:grpSpPr>
        <a:xfrm>
          <a:off x="0" y="0"/>
          <a:ext cx="0" cy="0"/>
          <a:chOff x="0" y="0"/>
          <a:chExt cx="0" cy="0"/>
        </a:xfrm>
      </p:grpSpPr>
      <p:sp>
        <p:nvSpPr>
          <p:cNvPr id="179" name="Google Shape;179;p25"/>
          <p:cNvSpPr txBox="1">
            <a:spLocks noGrp="1"/>
          </p:cNvSpPr>
          <p:nvPr>
            <p:ph type="body" idx="1"/>
          </p:nvPr>
        </p:nvSpPr>
        <p:spPr>
          <a:xfrm>
            <a:off x="461632" y="1021979"/>
            <a:ext cx="39249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180" name="Google Shape;180;p25"/>
          <p:cNvSpPr txBox="1">
            <a:spLocks noGrp="1"/>
          </p:cNvSpPr>
          <p:nvPr>
            <p:ph type="body" idx="2"/>
          </p:nvPr>
        </p:nvSpPr>
        <p:spPr>
          <a:xfrm>
            <a:off x="4764156" y="1021979"/>
            <a:ext cx="39249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81" name="Google Shape;181;p25"/>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82" name="Google Shape;182;p25"/>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5"/>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Buckets">
  <p:cSld name="Three Buckets">
    <p:spTree>
      <p:nvGrpSpPr>
        <p:cNvPr id="1" name="Shape 184"/>
        <p:cNvGrpSpPr/>
        <p:nvPr/>
      </p:nvGrpSpPr>
      <p:grpSpPr>
        <a:xfrm>
          <a:off x="0" y="0"/>
          <a:ext cx="0" cy="0"/>
          <a:chOff x="0" y="0"/>
          <a:chExt cx="0" cy="0"/>
        </a:xfrm>
      </p:grpSpPr>
      <p:sp>
        <p:nvSpPr>
          <p:cNvPr id="185" name="Google Shape;185;p26"/>
          <p:cNvSpPr txBox="1">
            <a:spLocks noGrp="1"/>
          </p:cNvSpPr>
          <p:nvPr>
            <p:ph type="body" idx="1"/>
          </p:nvPr>
        </p:nvSpPr>
        <p:spPr>
          <a:xfrm>
            <a:off x="609599" y="178577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3"/>
              </a:buClr>
              <a:buSzPts val="1260"/>
              <a:buChar char="▪"/>
              <a:defRPr sz="1400">
                <a:solidFill>
                  <a:schemeClr val="dk2"/>
                </a:solidFill>
              </a:defRPr>
            </a:lvl1pPr>
            <a:lvl2pPr marL="914400" lvl="1" indent="-297180" algn="l" rtl="0">
              <a:lnSpc>
                <a:spcPct val="90000"/>
              </a:lnSpc>
              <a:spcBef>
                <a:spcPts val="400"/>
              </a:spcBef>
              <a:spcAft>
                <a:spcPts val="0"/>
              </a:spcAft>
              <a:buClr>
                <a:schemeClr val="accent3"/>
              </a:buClr>
              <a:buSzPts val="1080"/>
              <a:buChar char="▪"/>
              <a:defRPr sz="1200">
                <a:solidFill>
                  <a:schemeClr val="dk2"/>
                </a:solidFill>
              </a:defRPr>
            </a:lvl2pPr>
            <a:lvl3pPr marL="1371600" lvl="2" indent="-285750" algn="l" rtl="0">
              <a:lnSpc>
                <a:spcPct val="90000"/>
              </a:lnSpc>
              <a:spcBef>
                <a:spcPts val="400"/>
              </a:spcBef>
              <a:spcAft>
                <a:spcPts val="0"/>
              </a:spcAft>
              <a:buClr>
                <a:schemeClr val="accent3"/>
              </a:buClr>
              <a:buSzPts val="900"/>
              <a:buChar char="▪"/>
              <a:defRPr sz="10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186" name="Google Shape;186;p26"/>
          <p:cNvSpPr txBox="1">
            <a:spLocks noGrp="1"/>
          </p:cNvSpPr>
          <p:nvPr>
            <p:ph type="body" idx="2"/>
          </p:nvPr>
        </p:nvSpPr>
        <p:spPr>
          <a:xfrm>
            <a:off x="6187986" y="178577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6"/>
              </a:buClr>
              <a:buSzPts val="1260"/>
              <a:buChar char="▪"/>
              <a:defRPr sz="1400">
                <a:solidFill>
                  <a:schemeClr val="dk2"/>
                </a:solidFill>
              </a:defRPr>
            </a:lvl1pPr>
            <a:lvl2pPr marL="914400" lvl="1" indent="-297180" algn="l" rtl="0">
              <a:lnSpc>
                <a:spcPct val="90000"/>
              </a:lnSpc>
              <a:spcBef>
                <a:spcPts val="400"/>
              </a:spcBef>
              <a:spcAft>
                <a:spcPts val="0"/>
              </a:spcAft>
              <a:buClr>
                <a:schemeClr val="accent6"/>
              </a:buClr>
              <a:buSzPts val="1080"/>
              <a:buChar char="▪"/>
              <a:defRPr sz="1200">
                <a:solidFill>
                  <a:schemeClr val="dk2"/>
                </a:solidFill>
              </a:defRPr>
            </a:lvl2pPr>
            <a:lvl3pPr marL="1371600" lvl="2" indent="-285750" algn="l" rtl="0">
              <a:lnSpc>
                <a:spcPct val="90000"/>
              </a:lnSpc>
              <a:spcBef>
                <a:spcPts val="400"/>
              </a:spcBef>
              <a:spcAft>
                <a:spcPts val="0"/>
              </a:spcAft>
              <a:buClr>
                <a:schemeClr val="accent6"/>
              </a:buClr>
              <a:buSzPts val="900"/>
              <a:buChar char="▪"/>
              <a:defRPr sz="1000">
                <a:solidFill>
                  <a:schemeClr val="dk2"/>
                </a:solidFill>
              </a:defRPr>
            </a:lvl3pPr>
            <a:lvl4pPr marL="1828800" lvl="3" indent="-285750" algn="l" rtl="0">
              <a:lnSpc>
                <a:spcPct val="90000"/>
              </a:lnSpc>
              <a:spcBef>
                <a:spcPts val="400"/>
              </a:spcBef>
              <a:spcAft>
                <a:spcPts val="0"/>
              </a:spcAft>
              <a:buClr>
                <a:schemeClr val="accent6"/>
              </a:buClr>
              <a:buSzPts val="900"/>
              <a:buChar char="▪"/>
              <a:defRPr sz="1000">
                <a:solidFill>
                  <a:schemeClr val="dk2"/>
                </a:solidFill>
              </a:defRPr>
            </a:lvl4pPr>
            <a:lvl5pPr marL="2286000" lvl="4" indent="-285750" algn="l" rtl="0">
              <a:lnSpc>
                <a:spcPct val="90000"/>
              </a:lnSpc>
              <a:spcBef>
                <a:spcPts val="400"/>
              </a:spcBef>
              <a:spcAft>
                <a:spcPts val="0"/>
              </a:spcAft>
              <a:buClr>
                <a:schemeClr val="accent6"/>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187" name="Google Shape;187;p26"/>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188" name="Google Shape;188;p26"/>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6"/>
          <p:cNvSpPr/>
          <p:nvPr/>
        </p:nvSpPr>
        <p:spPr>
          <a:xfrm>
            <a:off x="463606" y="1563225"/>
            <a:ext cx="2606100" cy="3069000"/>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190" name="Google Shape;190;p26"/>
          <p:cNvSpPr/>
          <p:nvPr/>
        </p:nvSpPr>
        <p:spPr>
          <a:xfrm>
            <a:off x="3271354" y="1563225"/>
            <a:ext cx="2606100" cy="30690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191" name="Google Shape;191;p26"/>
          <p:cNvSpPr/>
          <p:nvPr/>
        </p:nvSpPr>
        <p:spPr>
          <a:xfrm>
            <a:off x="6081005" y="1563225"/>
            <a:ext cx="2606100" cy="3069000"/>
          </a:xfrm>
          <a:prstGeom prst="rect">
            <a:avLst/>
          </a:prstGeom>
          <a:no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192" name="Google Shape;192;p26"/>
          <p:cNvSpPr txBox="1">
            <a:spLocks noGrp="1"/>
          </p:cNvSpPr>
          <p:nvPr>
            <p:ph type="body" idx="3"/>
          </p:nvPr>
        </p:nvSpPr>
        <p:spPr>
          <a:xfrm>
            <a:off x="463220" y="1021889"/>
            <a:ext cx="2612400" cy="539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93" name="Google Shape;193;p26"/>
          <p:cNvSpPr txBox="1">
            <a:spLocks noGrp="1"/>
          </p:cNvSpPr>
          <p:nvPr>
            <p:ph type="body" idx="4"/>
          </p:nvPr>
        </p:nvSpPr>
        <p:spPr>
          <a:xfrm>
            <a:off x="3271887" y="1021889"/>
            <a:ext cx="2608500" cy="53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94" name="Google Shape;194;p26"/>
          <p:cNvSpPr txBox="1">
            <a:spLocks noGrp="1"/>
          </p:cNvSpPr>
          <p:nvPr>
            <p:ph type="body" idx="5"/>
          </p:nvPr>
        </p:nvSpPr>
        <p:spPr>
          <a:xfrm>
            <a:off x="6081621" y="1021889"/>
            <a:ext cx="2609400" cy="5394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195" name="Google Shape;195;p26"/>
          <p:cNvSpPr txBox="1">
            <a:spLocks noGrp="1"/>
          </p:cNvSpPr>
          <p:nvPr>
            <p:ph type="body" idx="6"/>
          </p:nvPr>
        </p:nvSpPr>
        <p:spPr>
          <a:xfrm>
            <a:off x="3396150" y="1783930"/>
            <a:ext cx="23463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1"/>
              </a:buClr>
              <a:buSzPts val="1260"/>
              <a:buChar char="▪"/>
              <a:defRPr sz="1400">
                <a:solidFill>
                  <a:schemeClr val="dk2"/>
                </a:solidFill>
              </a:defRPr>
            </a:lvl1pPr>
            <a:lvl2pPr marL="914400" lvl="1" indent="-297180" algn="l" rtl="0">
              <a:lnSpc>
                <a:spcPct val="90000"/>
              </a:lnSpc>
              <a:spcBef>
                <a:spcPts val="400"/>
              </a:spcBef>
              <a:spcAft>
                <a:spcPts val="0"/>
              </a:spcAft>
              <a:buClr>
                <a:schemeClr val="accent1"/>
              </a:buClr>
              <a:buSzPts val="1080"/>
              <a:buChar char="▪"/>
              <a:defRPr sz="1200">
                <a:solidFill>
                  <a:schemeClr val="dk2"/>
                </a:solidFill>
              </a:defRPr>
            </a:lvl2pPr>
            <a:lvl3pPr marL="1371600" lvl="2" indent="-285750" algn="l" rtl="0">
              <a:lnSpc>
                <a:spcPct val="90000"/>
              </a:lnSpc>
              <a:spcBef>
                <a:spcPts val="400"/>
              </a:spcBef>
              <a:spcAft>
                <a:spcPts val="0"/>
              </a:spcAft>
              <a:buClr>
                <a:schemeClr val="accent1"/>
              </a:buClr>
              <a:buSzPts val="900"/>
              <a:buChar char="▪"/>
              <a:defRPr sz="1000">
                <a:solidFill>
                  <a:schemeClr val="dk2"/>
                </a:solidFill>
              </a:defRPr>
            </a:lvl3pPr>
            <a:lvl4pPr marL="1828800" lvl="3" indent="-285750" algn="l" rtl="0">
              <a:lnSpc>
                <a:spcPct val="90000"/>
              </a:lnSpc>
              <a:spcBef>
                <a:spcPts val="400"/>
              </a:spcBef>
              <a:spcAft>
                <a:spcPts val="0"/>
              </a:spcAft>
              <a:buClr>
                <a:schemeClr val="accent1"/>
              </a:buClr>
              <a:buSzPts val="900"/>
              <a:buChar char="▪"/>
              <a:defRPr sz="1000">
                <a:solidFill>
                  <a:schemeClr val="dk2"/>
                </a:solidFill>
              </a:defRPr>
            </a:lvl4pPr>
            <a:lvl5pPr marL="2286000" lvl="4" indent="-285750" algn="l" rtl="0">
              <a:lnSpc>
                <a:spcPct val="90000"/>
              </a:lnSpc>
              <a:spcBef>
                <a:spcPts val="400"/>
              </a:spcBef>
              <a:spcAft>
                <a:spcPts val="0"/>
              </a:spcAft>
              <a:buClr>
                <a:schemeClr val="accent1"/>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196" name="Google Shape;196;p26"/>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p:spTree>
      <p:nvGrpSpPr>
        <p:cNvPr id="1" name="Shape 197"/>
        <p:cNvGrpSpPr/>
        <p:nvPr/>
      </p:nvGrpSpPr>
      <p:grpSpPr>
        <a:xfrm>
          <a:off x="0" y="0"/>
          <a:ext cx="0" cy="0"/>
          <a:chOff x="0" y="0"/>
          <a:chExt cx="0" cy="0"/>
        </a:xfrm>
      </p:grpSpPr>
      <p:pic>
        <p:nvPicPr>
          <p:cNvPr id="198" name="Google Shape;198;p27"/>
          <p:cNvPicPr preferRelativeResize="0"/>
          <p:nvPr/>
        </p:nvPicPr>
        <p:blipFill rotWithShape="1">
          <a:blip r:embed="rId2">
            <a:alphaModFix/>
          </a:blip>
          <a:srcRect/>
          <a:stretch/>
        </p:blipFill>
        <p:spPr>
          <a:xfrm>
            <a:off x="466461" y="519476"/>
            <a:ext cx="759379" cy="239903"/>
          </a:xfrm>
          <a:prstGeom prst="rect">
            <a:avLst/>
          </a:prstGeom>
          <a:noFill/>
          <a:ln>
            <a:noFill/>
          </a:ln>
        </p:spPr>
      </p:pic>
      <p:sp>
        <p:nvSpPr>
          <p:cNvPr id="199" name="Google Shape;199;p27"/>
          <p:cNvSpPr/>
          <p:nvPr/>
        </p:nvSpPr>
        <p:spPr>
          <a:xfrm>
            <a:off x="8386494" y="-10886"/>
            <a:ext cx="759300" cy="7593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00" name="Google Shape;200;p27"/>
          <p:cNvSpPr txBox="1">
            <a:spLocks noGrp="1"/>
          </p:cNvSpPr>
          <p:nvPr>
            <p:ph type="title"/>
          </p:nvPr>
        </p:nvSpPr>
        <p:spPr>
          <a:xfrm>
            <a:off x="452785" y="2731208"/>
            <a:ext cx="5033700" cy="514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201"/>
        <p:cNvGrpSpPr/>
        <p:nvPr/>
      </p:nvGrpSpPr>
      <p:grpSpPr>
        <a:xfrm>
          <a:off x="0" y="0"/>
          <a:ext cx="0" cy="0"/>
          <a:chOff x="0" y="0"/>
          <a:chExt cx="0" cy="0"/>
        </a:xfrm>
      </p:grpSpPr>
      <p:sp>
        <p:nvSpPr>
          <p:cNvPr id="202" name="Google Shape;202;p28"/>
          <p:cNvSpPr txBox="1">
            <a:spLocks noGrp="1"/>
          </p:cNvSpPr>
          <p:nvPr>
            <p:ph type="body" idx="1"/>
          </p:nvPr>
        </p:nvSpPr>
        <p:spPr>
          <a:xfrm>
            <a:off x="455612" y="3726385"/>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03" name="Google Shape;203;p28"/>
          <p:cNvSpPr txBox="1">
            <a:spLocks noGrp="1"/>
          </p:cNvSpPr>
          <p:nvPr>
            <p:ph type="body" idx="2"/>
          </p:nvPr>
        </p:nvSpPr>
        <p:spPr>
          <a:xfrm>
            <a:off x="473088" y="4492366"/>
            <a:ext cx="5127900" cy="267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080"/>
              <a:buNone/>
              <a:defRPr sz="1200" b="0" i="0">
                <a:solidFill>
                  <a:srgbClr val="BFBFBF"/>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204" name="Google Shape;204;p28"/>
          <p:cNvPicPr preferRelativeResize="0"/>
          <p:nvPr/>
        </p:nvPicPr>
        <p:blipFill rotWithShape="1">
          <a:blip r:embed="rId2">
            <a:alphaModFix/>
          </a:blip>
          <a:srcRect/>
          <a:stretch/>
        </p:blipFill>
        <p:spPr>
          <a:xfrm>
            <a:off x="455613" y="558997"/>
            <a:ext cx="1096450" cy="346390"/>
          </a:xfrm>
          <a:prstGeom prst="rect">
            <a:avLst/>
          </a:prstGeom>
          <a:noFill/>
          <a:ln>
            <a:noFill/>
          </a:ln>
        </p:spPr>
      </p:pic>
      <p:sp>
        <p:nvSpPr>
          <p:cNvPr id="205" name="Google Shape;205;p28"/>
          <p:cNvSpPr/>
          <p:nvPr/>
        </p:nvSpPr>
        <p:spPr>
          <a:xfrm>
            <a:off x="8229600" y="-10886"/>
            <a:ext cx="916200" cy="9162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06" name="Google Shape;206;p28"/>
          <p:cNvSpPr txBox="1">
            <a:spLocks noGrp="1"/>
          </p:cNvSpPr>
          <p:nvPr>
            <p:ph type="body" idx="3"/>
          </p:nvPr>
        </p:nvSpPr>
        <p:spPr>
          <a:xfrm>
            <a:off x="455612" y="3989434"/>
            <a:ext cx="5934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07" name="Google Shape;207;p28"/>
          <p:cNvSpPr txBox="1">
            <a:spLocks noGrp="1"/>
          </p:cNvSpPr>
          <p:nvPr>
            <p:ph type="title"/>
          </p:nvPr>
        </p:nvSpPr>
        <p:spPr>
          <a:xfrm>
            <a:off x="452606" y="3059639"/>
            <a:ext cx="5948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 Photo">
  <p:cSld name="Title and Content + Photo">
    <p:spTree>
      <p:nvGrpSpPr>
        <p:cNvPr id="1" name="Shape 208"/>
        <p:cNvGrpSpPr/>
        <p:nvPr/>
      </p:nvGrpSpPr>
      <p:grpSpPr>
        <a:xfrm>
          <a:off x="0" y="0"/>
          <a:ext cx="0" cy="0"/>
          <a:chOff x="0" y="0"/>
          <a:chExt cx="0" cy="0"/>
        </a:xfrm>
      </p:grpSpPr>
      <p:sp>
        <p:nvSpPr>
          <p:cNvPr id="209" name="Google Shape;209;p29"/>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210" name="Google Shape;210;p29"/>
          <p:cNvSpPr txBox="1">
            <a:spLocks noGrp="1"/>
          </p:cNvSpPr>
          <p:nvPr>
            <p:ph type="body" idx="1"/>
          </p:nvPr>
        </p:nvSpPr>
        <p:spPr>
          <a:xfrm>
            <a:off x="461632" y="1021979"/>
            <a:ext cx="46806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211" name="Google Shape;211;p29"/>
          <p:cNvCxnSpPr/>
          <p:nvPr/>
        </p:nvCxnSpPr>
        <p:spPr>
          <a:xfrm>
            <a:off x="457200" y="676670"/>
            <a:ext cx="4821600" cy="0"/>
          </a:xfrm>
          <a:prstGeom prst="straightConnector1">
            <a:avLst/>
          </a:prstGeom>
          <a:noFill/>
          <a:ln w="9525" cap="flat" cmpd="sng">
            <a:solidFill>
              <a:srgbClr val="B7B8B9"/>
            </a:solidFill>
            <a:prstDash val="solid"/>
            <a:round/>
            <a:headEnd type="none" w="sm" len="sm"/>
            <a:tailEnd type="none" w="sm" len="sm"/>
          </a:ln>
        </p:spPr>
      </p:cxnSp>
      <p:sp>
        <p:nvSpPr>
          <p:cNvPr id="212" name="Google Shape;212;p29"/>
          <p:cNvSpPr txBox="1">
            <a:spLocks noGrp="1"/>
          </p:cNvSpPr>
          <p:nvPr>
            <p:ph type="title"/>
          </p:nvPr>
        </p:nvSpPr>
        <p:spPr>
          <a:xfrm>
            <a:off x="453678" y="104193"/>
            <a:ext cx="482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3" name="Google Shape;213;p29"/>
          <p:cNvSpPr>
            <a:spLocks noGrp="1"/>
          </p:cNvSpPr>
          <p:nvPr>
            <p:ph type="pic" idx="2"/>
          </p:nvPr>
        </p:nvSpPr>
        <p:spPr>
          <a:xfrm>
            <a:off x="5494085" y="0"/>
            <a:ext cx="3657600" cy="5159400"/>
          </a:xfrm>
          <a:prstGeom prst="rect">
            <a:avLst/>
          </a:prstGeom>
          <a:solidFill>
            <a:srgbClr val="E7E7E7"/>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
        <p:nvSpPr>
          <p:cNvPr id="214" name="Google Shape;214;p29"/>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creenshot">
  <p:cSld name="Screenshot">
    <p:spTree>
      <p:nvGrpSpPr>
        <p:cNvPr id="1" name="Shape 215"/>
        <p:cNvGrpSpPr/>
        <p:nvPr/>
      </p:nvGrpSpPr>
      <p:grpSpPr>
        <a:xfrm>
          <a:off x="0" y="0"/>
          <a:ext cx="0" cy="0"/>
          <a:chOff x="0" y="0"/>
          <a:chExt cx="0" cy="0"/>
        </a:xfrm>
      </p:grpSpPr>
      <p:sp>
        <p:nvSpPr>
          <p:cNvPr id="216" name="Google Shape;216;p30"/>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217" name="Google Shape;217;p30"/>
          <p:cNvSpPr txBox="1">
            <a:spLocks noGrp="1"/>
          </p:cNvSpPr>
          <p:nvPr>
            <p:ph type="body" idx="1"/>
          </p:nvPr>
        </p:nvSpPr>
        <p:spPr>
          <a:xfrm>
            <a:off x="461632" y="1021979"/>
            <a:ext cx="36531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218" name="Google Shape;218;p30"/>
          <p:cNvCxnSpPr/>
          <p:nvPr/>
        </p:nvCxnSpPr>
        <p:spPr>
          <a:xfrm>
            <a:off x="457200" y="676670"/>
            <a:ext cx="8229600" cy="0"/>
          </a:xfrm>
          <a:prstGeom prst="straightConnector1">
            <a:avLst/>
          </a:prstGeom>
          <a:noFill/>
          <a:ln w="9525" cap="flat" cmpd="sng">
            <a:solidFill>
              <a:srgbClr val="B7B8B9"/>
            </a:solidFill>
            <a:prstDash val="solid"/>
            <a:round/>
            <a:headEnd type="none" w="sm" len="sm"/>
            <a:tailEnd type="none" w="sm" len="sm"/>
          </a:ln>
        </p:spPr>
      </p:cxnSp>
      <p:sp>
        <p:nvSpPr>
          <p:cNvPr id="219" name="Google Shape;219;p30"/>
          <p:cNvSpPr txBox="1">
            <a:spLocks noGrp="1"/>
          </p:cNvSpPr>
          <p:nvPr>
            <p:ph type="title"/>
          </p:nvPr>
        </p:nvSpPr>
        <p:spPr>
          <a:xfrm>
            <a:off x="453678" y="104193"/>
            <a:ext cx="48252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0" name="Google Shape;220;p30"/>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pic>
        <p:nvPicPr>
          <p:cNvPr id="221" name="Google Shape;221;p30"/>
          <p:cNvPicPr preferRelativeResize="0"/>
          <p:nvPr/>
        </p:nvPicPr>
        <p:blipFill rotWithShape="1">
          <a:blip r:embed="rId2">
            <a:alphaModFix/>
          </a:blip>
          <a:srcRect/>
          <a:stretch/>
        </p:blipFill>
        <p:spPr>
          <a:xfrm>
            <a:off x="4149222" y="958060"/>
            <a:ext cx="4724476" cy="3873790"/>
          </a:xfrm>
          <a:prstGeom prst="rect">
            <a:avLst/>
          </a:prstGeom>
          <a:noFill/>
          <a:ln>
            <a:noFill/>
          </a:ln>
        </p:spPr>
      </p:pic>
      <p:sp>
        <p:nvSpPr>
          <p:cNvPr id="222" name="Google Shape;222;p30"/>
          <p:cNvSpPr>
            <a:spLocks noGrp="1"/>
          </p:cNvSpPr>
          <p:nvPr>
            <p:ph type="pic" idx="2"/>
          </p:nvPr>
        </p:nvSpPr>
        <p:spPr>
          <a:xfrm>
            <a:off x="4516423" y="1207488"/>
            <a:ext cx="4023600" cy="2197200"/>
          </a:xfrm>
          <a:prstGeom prst="rect">
            <a:avLst/>
          </a:prstGeom>
          <a:solidFill>
            <a:srgbClr val="E7E7E7"/>
          </a:solid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R="0" lvl="5"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R="0" lvl="6"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R="0" lvl="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R="0" lvl="8"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223"/>
        <p:cNvGrpSpPr/>
        <p:nvPr/>
      </p:nvGrpSpPr>
      <p:grpSpPr>
        <a:xfrm>
          <a:off x="0" y="0"/>
          <a:ext cx="0" cy="0"/>
          <a:chOff x="0" y="0"/>
          <a:chExt cx="0" cy="0"/>
        </a:xfrm>
      </p:grpSpPr>
      <p:sp>
        <p:nvSpPr>
          <p:cNvPr id="224" name="Google Shape;224;p31"/>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cxnSp>
        <p:nvCxnSpPr>
          <p:cNvPr id="225" name="Google Shape;225;p31"/>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226" name="Google Shape;226;p31"/>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1"/>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
        <p:nvSpPr>
          <p:cNvPr id="228" name="Google Shape;228;p31"/>
          <p:cNvSpPr txBox="1">
            <a:spLocks noGrp="1"/>
          </p:cNvSpPr>
          <p:nvPr>
            <p:ph type="body" idx="1"/>
          </p:nvPr>
        </p:nvSpPr>
        <p:spPr>
          <a:xfrm>
            <a:off x="453678" y="753780"/>
            <a:ext cx="7432800" cy="288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440"/>
              <a:buNone/>
              <a:defRPr sz="1600">
                <a:solidFill>
                  <a:schemeClr val="accent3"/>
                </a:solidFil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ver + Photo">
  <p:cSld name="Cover + Photo">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455613" y="3726385"/>
            <a:ext cx="5136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9" name="Google Shape;29;p4"/>
          <p:cNvSpPr txBox="1">
            <a:spLocks noGrp="1"/>
          </p:cNvSpPr>
          <p:nvPr>
            <p:ph type="body" idx="2"/>
          </p:nvPr>
        </p:nvSpPr>
        <p:spPr>
          <a:xfrm>
            <a:off x="473088" y="4492366"/>
            <a:ext cx="5127900" cy="267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080"/>
              <a:buNone/>
              <a:defRPr sz="1200" b="0" i="0">
                <a:solidFill>
                  <a:srgbClr val="BFBFBF"/>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pic>
        <p:nvPicPr>
          <p:cNvPr id="30" name="Google Shape;30;p4"/>
          <p:cNvPicPr preferRelativeResize="0"/>
          <p:nvPr/>
        </p:nvPicPr>
        <p:blipFill rotWithShape="1">
          <a:blip r:embed="rId2">
            <a:alphaModFix/>
          </a:blip>
          <a:srcRect/>
          <a:stretch/>
        </p:blipFill>
        <p:spPr>
          <a:xfrm>
            <a:off x="455613" y="558997"/>
            <a:ext cx="1096450" cy="346390"/>
          </a:xfrm>
          <a:prstGeom prst="rect">
            <a:avLst/>
          </a:prstGeom>
          <a:noFill/>
          <a:ln>
            <a:noFill/>
          </a:ln>
        </p:spPr>
      </p:pic>
      <p:sp>
        <p:nvSpPr>
          <p:cNvPr id="31" name="Google Shape;31;p4"/>
          <p:cNvSpPr txBox="1">
            <a:spLocks noGrp="1"/>
          </p:cNvSpPr>
          <p:nvPr>
            <p:ph type="body" idx="3"/>
          </p:nvPr>
        </p:nvSpPr>
        <p:spPr>
          <a:xfrm>
            <a:off x="455613" y="3989434"/>
            <a:ext cx="5136900" cy="267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200"/>
              </a:spcBef>
              <a:spcAft>
                <a:spcPts val="0"/>
              </a:spcAft>
              <a:buSzPts val="1260"/>
              <a:buNone/>
              <a:defRPr sz="1400">
                <a:solidFill>
                  <a:schemeClr val="dk2"/>
                </a:solidFill>
                <a:latin typeface="Arial"/>
                <a:ea typeface="Arial"/>
                <a:cs typeface="Arial"/>
                <a:sym typeface="Aria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32" name="Google Shape;32;p4"/>
          <p:cNvSpPr txBox="1">
            <a:spLocks noGrp="1"/>
          </p:cNvSpPr>
          <p:nvPr>
            <p:ph type="title"/>
          </p:nvPr>
        </p:nvSpPr>
        <p:spPr>
          <a:xfrm>
            <a:off x="452606" y="3059639"/>
            <a:ext cx="51483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4"/>
          <p:cNvSpPr>
            <a:spLocks noGrp="1"/>
          </p:cNvSpPr>
          <p:nvPr>
            <p:ph type="pic" idx="4"/>
          </p:nvPr>
        </p:nvSpPr>
        <p:spPr>
          <a:xfrm>
            <a:off x="5951620" y="0"/>
            <a:ext cx="3200400" cy="5148300"/>
          </a:xfrm>
          <a:prstGeom prst="rect">
            <a:avLst/>
          </a:prstGeom>
          <a:solidFill>
            <a:srgbClr val="E7E7E7"/>
          </a:solid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29"/>
        <p:cNvGrpSpPr/>
        <p:nvPr/>
      </p:nvGrpSpPr>
      <p:grpSpPr>
        <a:xfrm>
          <a:off x="0" y="0"/>
          <a:ext cx="0" cy="0"/>
          <a:chOff x="0" y="0"/>
          <a:chExt cx="0" cy="0"/>
        </a:xfrm>
      </p:grpSpPr>
      <p:sp>
        <p:nvSpPr>
          <p:cNvPr id="230" name="Google Shape;230;p32"/>
          <p:cNvSpPr txBox="1">
            <a:spLocks noGrp="1"/>
          </p:cNvSpPr>
          <p:nvPr>
            <p:ph type="body" idx="1"/>
          </p:nvPr>
        </p:nvSpPr>
        <p:spPr>
          <a:xfrm>
            <a:off x="461633"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231" name="Google Shape;231;p32"/>
          <p:cNvSpPr txBox="1">
            <a:spLocks noGrp="1"/>
          </p:cNvSpPr>
          <p:nvPr>
            <p:ph type="body" idx="2"/>
          </p:nvPr>
        </p:nvSpPr>
        <p:spPr>
          <a:xfrm>
            <a:off x="3295480"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232" name="Google Shape;232;p32"/>
          <p:cNvSpPr txBox="1">
            <a:spLocks noGrp="1"/>
          </p:cNvSpPr>
          <p:nvPr>
            <p:ph type="body" idx="3"/>
          </p:nvPr>
        </p:nvSpPr>
        <p:spPr>
          <a:xfrm>
            <a:off x="6129326"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233" name="Google Shape;233;p32"/>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234" name="Google Shape;234;p32"/>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 name="Google Shape;235;p32"/>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Buckets">
  <p:cSld name="Two Buckets">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609599" y="1785770"/>
            <a:ext cx="35925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3"/>
              </a:buClr>
              <a:buSzPts val="1260"/>
              <a:buChar char="▪"/>
              <a:defRPr sz="1400">
                <a:solidFill>
                  <a:schemeClr val="dk2"/>
                </a:solidFill>
              </a:defRPr>
            </a:lvl1pPr>
            <a:lvl2pPr marL="914400" lvl="1" indent="-297180" algn="l" rtl="0">
              <a:lnSpc>
                <a:spcPct val="90000"/>
              </a:lnSpc>
              <a:spcBef>
                <a:spcPts val="400"/>
              </a:spcBef>
              <a:spcAft>
                <a:spcPts val="0"/>
              </a:spcAft>
              <a:buClr>
                <a:schemeClr val="accent3"/>
              </a:buClr>
              <a:buSzPts val="1080"/>
              <a:buChar char="▪"/>
              <a:defRPr sz="1200">
                <a:solidFill>
                  <a:schemeClr val="dk2"/>
                </a:solidFill>
              </a:defRPr>
            </a:lvl2pPr>
            <a:lvl3pPr marL="1371600" lvl="2" indent="-285750" algn="l" rtl="0">
              <a:lnSpc>
                <a:spcPct val="90000"/>
              </a:lnSpc>
              <a:spcBef>
                <a:spcPts val="400"/>
              </a:spcBef>
              <a:spcAft>
                <a:spcPts val="0"/>
              </a:spcAft>
              <a:buClr>
                <a:schemeClr val="accent3"/>
              </a:buClr>
              <a:buSzPts val="900"/>
              <a:buChar char="▪"/>
              <a:defRPr sz="10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238" name="Google Shape;238;p33"/>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239" name="Google Shape;239;p33"/>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p:nvPr/>
        </p:nvSpPr>
        <p:spPr>
          <a:xfrm>
            <a:off x="463605" y="1563225"/>
            <a:ext cx="3866400" cy="3069000"/>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241" name="Google Shape;241;p33"/>
          <p:cNvSpPr/>
          <p:nvPr/>
        </p:nvSpPr>
        <p:spPr>
          <a:xfrm>
            <a:off x="4814827" y="1563225"/>
            <a:ext cx="3866400" cy="30690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242" name="Google Shape;242;p33"/>
          <p:cNvSpPr txBox="1">
            <a:spLocks noGrp="1"/>
          </p:cNvSpPr>
          <p:nvPr>
            <p:ph type="body" idx="2"/>
          </p:nvPr>
        </p:nvSpPr>
        <p:spPr>
          <a:xfrm>
            <a:off x="463220" y="1021889"/>
            <a:ext cx="3875700" cy="539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43" name="Google Shape;243;p33"/>
          <p:cNvSpPr txBox="1">
            <a:spLocks noGrp="1"/>
          </p:cNvSpPr>
          <p:nvPr>
            <p:ph type="body" idx="3"/>
          </p:nvPr>
        </p:nvSpPr>
        <p:spPr>
          <a:xfrm>
            <a:off x="4815361" y="1021889"/>
            <a:ext cx="3870300" cy="53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244" name="Google Shape;244;p33"/>
          <p:cNvSpPr txBox="1">
            <a:spLocks noGrp="1"/>
          </p:cNvSpPr>
          <p:nvPr>
            <p:ph type="body" idx="4"/>
          </p:nvPr>
        </p:nvSpPr>
        <p:spPr>
          <a:xfrm>
            <a:off x="4939624" y="1783930"/>
            <a:ext cx="35925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1"/>
              </a:buClr>
              <a:buSzPts val="1260"/>
              <a:buChar char="▪"/>
              <a:defRPr sz="1400">
                <a:solidFill>
                  <a:schemeClr val="dk2"/>
                </a:solidFill>
              </a:defRPr>
            </a:lvl1pPr>
            <a:lvl2pPr marL="914400" lvl="1" indent="-297180" algn="l" rtl="0">
              <a:lnSpc>
                <a:spcPct val="90000"/>
              </a:lnSpc>
              <a:spcBef>
                <a:spcPts val="400"/>
              </a:spcBef>
              <a:spcAft>
                <a:spcPts val="0"/>
              </a:spcAft>
              <a:buClr>
                <a:schemeClr val="accent1"/>
              </a:buClr>
              <a:buSzPts val="1080"/>
              <a:buChar char="▪"/>
              <a:defRPr sz="1200">
                <a:solidFill>
                  <a:schemeClr val="dk2"/>
                </a:solidFill>
              </a:defRPr>
            </a:lvl2pPr>
            <a:lvl3pPr marL="1371600" lvl="2" indent="-285750" algn="l" rtl="0">
              <a:lnSpc>
                <a:spcPct val="90000"/>
              </a:lnSpc>
              <a:spcBef>
                <a:spcPts val="400"/>
              </a:spcBef>
              <a:spcAft>
                <a:spcPts val="0"/>
              </a:spcAft>
              <a:buClr>
                <a:schemeClr val="accent1"/>
              </a:buClr>
              <a:buSzPts val="900"/>
              <a:buChar char="▪"/>
              <a:defRPr sz="1000">
                <a:solidFill>
                  <a:schemeClr val="dk2"/>
                </a:solidFill>
              </a:defRPr>
            </a:lvl3pPr>
            <a:lvl4pPr marL="1828800" lvl="3" indent="-285750" algn="l" rtl="0">
              <a:lnSpc>
                <a:spcPct val="90000"/>
              </a:lnSpc>
              <a:spcBef>
                <a:spcPts val="400"/>
              </a:spcBef>
              <a:spcAft>
                <a:spcPts val="0"/>
              </a:spcAft>
              <a:buClr>
                <a:schemeClr val="accent1"/>
              </a:buClr>
              <a:buSzPts val="900"/>
              <a:buChar char="▪"/>
              <a:defRPr sz="1000">
                <a:solidFill>
                  <a:schemeClr val="dk2"/>
                </a:solidFill>
              </a:defRPr>
            </a:lvl4pPr>
            <a:lvl5pPr marL="2286000" lvl="4" indent="-285750" algn="l" rtl="0">
              <a:lnSpc>
                <a:spcPct val="90000"/>
              </a:lnSpc>
              <a:spcBef>
                <a:spcPts val="400"/>
              </a:spcBef>
              <a:spcAft>
                <a:spcPts val="0"/>
              </a:spcAft>
              <a:buClr>
                <a:schemeClr val="accent1"/>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245" name="Google Shape;245;p33"/>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246"/>
        <p:cNvGrpSpPr/>
        <p:nvPr/>
      </p:nvGrpSpPr>
      <p:grpSpPr>
        <a:xfrm>
          <a:off x="0" y="0"/>
          <a:ext cx="0" cy="0"/>
          <a:chOff x="0" y="0"/>
          <a:chExt cx="0" cy="0"/>
        </a:xfrm>
      </p:grpSpPr>
      <p:sp>
        <p:nvSpPr>
          <p:cNvPr id="247" name="Google Shape;247;p34"/>
          <p:cNvSpPr/>
          <p:nvPr/>
        </p:nvSpPr>
        <p:spPr>
          <a:xfrm>
            <a:off x="0" y="0"/>
            <a:ext cx="9144000" cy="5148300"/>
          </a:xfrm>
          <a:prstGeom prst="rect">
            <a:avLst/>
          </a:prstGeom>
          <a:solidFill>
            <a:srgbClr val="F8981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101">
              <a:solidFill>
                <a:schemeClr val="accent2"/>
              </a:solidFill>
              <a:latin typeface="Arial"/>
              <a:ea typeface="Arial"/>
              <a:cs typeface="Arial"/>
              <a:sym typeface="Arial"/>
            </a:endParaRPr>
          </a:p>
        </p:txBody>
      </p:sp>
      <p:sp>
        <p:nvSpPr>
          <p:cNvPr id="248" name="Google Shape;248;p34"/>
          <p:cNvSpPr txBox="1"/>
          <p:nvPr/>
        </p:nvSpPr>
        <p:spPr>
          <a:xfrm>
            <a:off x="454913" y="541923"/>
            <a:ext cx="8159400" cy="3663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4050">
                <a:solidFill>
                  <a:schemeClr val="lt1"/>
                </a:solidFill>
                <a:latin typeface="Arial"/>
                <a:ea typeface="Arial"/>
                <a:cs typeface="Arial"/>
                <a:sym typeface="Arial"/>
              </a:rPr>
              <a:t>DO NOT USE </a:t>
            </a:r>
            <a:endParaRPr/>
          </a:p>
          <a:p>
            <a:pPr marL="0" marR="0" lvl="0" indent="0" algn="ctr" rtl="0">
              <a:lnSpc>
                <a:spcPct val="90000"/>
              </a:lnSpc>
              <a:spcBef>
                <a:spcPts val="0"/>
              </a:spcBef>
              <a:spcAft>
                <a:spcPts val="0"/>
              </a:spcAft>
              <a:buNone/>
            </a:pPr>
            <a:endParaRPr sz="4050">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US" sz="4050">
                <a:solidFill>
                  <a:schemeClr val="lt1"/>
                </a:solidFill>
                <a:latin typeface="Arial"/>
                <a:ea typeface="Arial"/>
                <a:cs typeface="Arial"/>
                <a:sym typeface="Arial"/>
              </a:rPr>
              <a:t>ALL LAYOUTS PAST THIS </a:t>
            </a:r>
            <a:br>
              <a:rPr lang="en-US" sz="4050">
                <a:solidFill>
                  <a:schemeClr val="lt1"/>
                </a:solidFill>
                <a:latin typeface="Arial"/>
                <a:ea typeface="Arial"/>
                <a:cs typeface="Arial"/>
                <a:sym typeface="Arial"/>
              </a:rPr>
            </a:br>
            <a:r>
              <a:rPr lang="en-US" sz="4050">
                <a:solidFill>
                  <a:schemeClr val="lt1"/>
                </a:solidFill>
                <a:latin typeface="Arial"/>
                <a:ea typeface="Arial"/>
                <a:cs typeface="Arial"/>
                <a:sym typeface="Arial"/>
              </a:rPr>
              <a:t>ARE NOT PART OF THIS TEMPLATE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and body 12">
  <p:cSld name="1_Title and body 12">
    <p:spTree>
      <p:nvGrpSpPr>
        <p:cNvPr id="1" name="Shape 249"/>
        <p:cNvGrpSpPr/>
        <p:nvPr/>
      </p:nvGrpSpPr>
      <p:grpSpPr>
        <a:xfrm>
          <a:off x="0" y="0"/>
          <a:ext cx="0" cy="0"/>
          <a:chOff x="0" y="0"/>
          <a:chExt cx="0" cy="0"/>
        </a:xfrm>
      </p:grpSpPr>
      <p:sp>
        <p:nvSpPr>
          <p:cNvPr id="250" name="Google Shape;250;p35"/>
          <p:cNvSpPr txBox="1">
            <a:spLocks noGrp="1"/>
          </p:cNvSpPr>
          <p:nvPr>
            <p:ph type="body" idx="1"/>
          </p:nvPr>
        </p:nvSpPr>
        <p:spPr>
          <a:xfrm>
            <a:off x="493664" y="598521"/>
            <a:ext cx="8154900" cy="493800"/>
          </a:xfrm>
          <a:prstGeom prst="rect">
            <a:avLst/>
          </a:prstGeom>
          <a:noFill/>
          <a:ln>
            <a:noFill/>
          </a:ln>
        </p:spPr>
        <p:txBody>
          <a:bodyPr spcFirstLastPara="1" wrap="square" lIns="0" tIns="45700" rIns="0" bIns="45700" anchor="b" anchorCtr="0">
            <a:noAutofit/>
          </a:bodyPr>
          <a:lstStyle>
            <a:lvl1pPr marL="457200" marR="0" lvl="0" indent="-228600" algn="l" rtl="0">
              <a:lnSpc>
                <a:spcPct val="90000"/>
              </a:lnSpc>
              <a:spcBef>
                <a:spcPts val="750"/>
              </a:spcBef>
              <a:spcAft>
                <a:spcPts val="0"/>
              </a:spcAft>
              <a:buClr>
                <a:schemeClr val="accent3"/>
              </a:buClr>
              <a:buSzPts val="3600"/>
              <a:buFont typeface="Noto Sans Symbols"/>
              <a:buNone/>
              <a:defRPr sz="3600" b="1" i="0" u="none" strike="noStrike" cap="none">
                <a:solidFill>
                  <a:schemeClr val="accent2"/>
                </a:solidFill>
                <a:latin typeface="Arial"/>
                <a:ea typeface="Arial"/>
                <a:cs typeface="Arial"/>
                <a:sym typeface="Arial"/>
              </a:defRPr>
            </a:lvl1pPr>
            <a:lvl2pPr marL="914400" marR="0" lvl="1" indent="-228600" algn="l" rtl="0">
              <a:lnSpc>
                <a:spcPct val="90000"/>
              </a:lnSpc>
              <a:spcBef>
                <a:spcPts val="375"/>
              </a:spcBef>
              <a:spcAft>
                <a:spcPts val="0"/>
              </a:spcAft>
              <a:buClr>
                <a:schemeClr val="accent3"/>
              </a:buClr>
              <a:buSzPts val="1800"/>
              <a:buFont typeface="Noto Sans Symbols"/>
              <a:buNone/>
              <a:defRPr sz="1800" b="0" i="0" u="none" strike="noStrike" cap="none">
                <a:solidFill>
                  <a:srgbClr val="888B8D"/>
                </a:solidFill>
                <a:latin typeface="Arial"/>
                <a:ea typeface="Arial"/>
                <a:cs typeface="Arial"/>
                <a:sym typeface="Arial"/>
              </a:defRPr>
            </a:lvl2pPr>
            <a:lvl3pPr marL="1371600" marR="0" lvl="2" indent="-228600" algn="l" rtl="0">
              <a:lnSpc>
                <a:spcPct val="90000"/>
              </a:lnSpc>
              <a:spcBef>
                <a:spcPts val="375"/>
              </a:spcBef>
              <a:spcAft>
                <a:spcPts val="0"/>
              </a:spcAft>
              <a:buClr>
                <a:schemeClr val="accent3"/>
              </a:buClr>
              <a:buSzPts val="1500"/>
              <a:buFont typeface="Noto Sans Symbols"/>
              <a:buNone/>
              <a:defRPr sz="1500" b="0" i="0" u="none" strike="noStrike" cap="none">
                <a:solidFill>
                  <a:srgbClr val="888B8D"/>
                </a:solidFill>
                <a:latin typeface="Arial"/>
                <a:ea typeface="Arial"/>
                <a:cs typeface="Arial"/>
                <a:sym typeface="Arial"/>
              </a:defRPr>
            </a:lvl3pPr>
            <a:lvl4pPr marL="1828800" marR="0" lvl="3" indent="-228600" algn="l" rtl="0">
              <a:lnSpc>
                <a:spcPct val="90000"/>
              </a:lnSpc>
              <a:spcBef>
                <a:spcPts val="375"/>
              </a:spcBef>
              <a:spcAft>
                <a:spcPts val="0"/>
              </a:spcAft>
              <a:buClr>
                <a:schemeClr val="accent3"/>
              </a:buClr>
              <a:buSzPts val="1350"/>
              <a:buFont typeface="Noto Sans Symbols"/>
              <a:buNone/>
              <a:defRPr sz="1350" b="0" i="0" u="none" strike="noStrike" cap="none">
                <a:solidFill>
                  <a:srgbClr val="888B8D"/>
                </a:solidFill>
                <a:latin typeface="Arial"/>
                <a:ea typeface="Arial"/>
                <a:cs typeface="Arial"/>
                <a:sym typeface="Arial"/>
              </a:defRPr>
            </a:lvl4pPr>
            <a:lvl5pPr marL="2286000" marR="0" lvl="4" indent="-228600" algn="l" rtl="0">
              <a:lnSpc>
                <a:spcPct val="90000"/>
              </a:lnSpc>
              <a:spcBef>
                <a:spcPts val="375"/>
              </a:spcBef>
              <a:spcAft>
                <a:spcPts val="0"/>
              </a:spcAft>
              <a:buClr>
                <a:schemeClr val="accent3"/>
              </a:buClr>
              <a:buSzPts val="1350"/>
              <a:buFont typeface="Noto Sans Symbols"/>
              <a:buNone/>
              <a:defRPr sz="1350" b="0" i="0" u="none" strike="noStrike" cap="none">
                <a:solidFill>
                  <a:srgbClr val="888B8D"/>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51" name="Google Shape;251;p35"/>
          <p:cNvSpPr txBox="1">
            <a:spLocks noGrp="1"/>
          </p:cNvSpPr>
          <p:nvPr>
            <p:ph type="title"/>
          </p:nvPr>
        </p:nvSpPr>
        <p:spPr>
          <a:xfrm>
            <a:off x="493664" y="151299"/>
            <a:ext cx="8154900" cy="447300"/>
          </a:xfrm>
          <a:prstGeom prst="rect">
            <a:avLst/>
          </a:prstGeom>
          <a:noFill/>
          <a:ln>
            <a:noFill/>
          </a:ln>
        </p:spPr>
        <p:txBody>
          <a:bodyPr spcFirstLastPara="1" wrap="square" lIns="0" tIns="91425" rIns="91425" bIns="91425" anchor="t" anchorCtr="0">
            <a:noAutofit/>
          </a:bodyPr>
          <a:lstStyle>
            <a:lvl1pPr marR="0" lvl="0" algn="l" rtl="0">
              <a:lnSpc>
                <a:spcPct val="90000"/>
              </a:lnSpc>
              <a:spcBef>
                <a:spcPts val="0"/>
              </a:spcBef>
              <a:spcAft>
                <a:spcPts val="0"/>
              </a:spcAft>
              <a:buClr>
                <a:schemeClr val="accent1"/>
              </a:buClr>
              <a:buSzPts val="2800"/>
              <a:buFont typeface="Arial"/>
              <a:buNone/>
              <a:defRPr sz="2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2" name="Google Shape;252;p35"/>
          <p:cNvSpPr/>
          <p:nvPr/>
        </p:nvSpPr>
        <p:spPr>
          <a:xfrm rot="-5400000" flipH="1">
            <a:off x="4920678" y="924941"/>
            <a:ext cx="365760" cy="8080883"/>
          </a:xfrm>
          <a:custGeom>
            <a:avLst/>
            <a:gdLst/>
            <a:ahLst/>
            <a:cxnLst/>
            <a:rect l="l" t="t" r="r" b="b"/>
            <a:pathLst>
              <a:path w="365760" h="8080883" extrusionOk="0">
                <a:moveTo>
                  <a:pt x="16" y="0"/>
                </a:moveTo>
                <a:cubicBezTo>
                  <a:pt x="11" y="2688336"/>
                  <a:pt x="5" y="5392547"/>
                  <a:pt x="0" y="8080883"/>
                </a:cubicBezTo>
                <a:lnTo>
                  <a:pt x="365760" y="8080883"/>
                </a:lnTo>
                <a:lnTo>
                  <a:pt x="365760" y="416433"/>
                </a:lnTo>
                <a:lnTo>
                  <a:pt x="16" y="0"/>
                </a:lnTo>
                <a:close/>
              </a:path>
            </a:pathLst>
          </a:custGeom>
          <a:solidFill>
            <a:srgbClr val="FF9D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 name="Google Shape;253;p35"/>
          <p:cNvSpPr txBox="1"/>
          <p:nvPr/>
        </p:nvSpPr>
        <p:spPr>
          <a:xfrm>
            <a:off x="6758127" y="4872381"/>
            <a:ext cx="2043900" cy="21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AND PROPRIETARY  |</a:t>
            </a:r>
            <a:endParaRPr sz="1400" b="0" i="0" u="none" strike="noStrike" cap="none">
              <a:solidFill>
                <a:srgbClr val="000000"/>
              </a:solidFill>
              <a:latin typeface="Arial"/>
              <a:ea typeface="Arial"/>
              <a:cs typeface="Arial"/>
              <a:sym typeface="Arial"/>
            </a:endParaRPr>
          </a:p>
        </p:txBody>
      </p:sp>
      <p:sp>
        <p:nvSpPr>
          <p:cNvPr id="254" name="Google Shape;254;p35"/>
          <p:cNvSpPr txBox="1">
            <a:spLocks noGrp="1"/>
          </p:cNvSpPr>
          <p:nvPr>
            <p:ph type="sldNum" idx="12"/>
          </p:nvPr>
        </p:nvSpPr>
        <p:spPr>
          <a:xfrm>
            <a:off x="8601389" y="4793421"/>
            <a:ext cx="368400" cy="3549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34"/>
        <p:cNvGrpSpPr/>
        <p:nvPr/>
      </p:nvGrpSpPr>
      <p:grpSpPr>
        <a:xfrm>
          <a:off x="0" y="0"/>
          <a:ext cx="0" cy="0"/>
          <a:chOff x="0" y="0"/>
          <a:chExt cx="0" cy="0"/>
        </a:xfrm>
      </p:grpSpPr>
      <p:sp>
        <p:nvSpPr>
          <p:cNvPr id="35" name="Google Shape;35;p5"/>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36" name="Google Shape;36;p5"/>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37" name="Google Shape;37;p5"/>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b="0" i="0" u="none" strike="noStrike" cap="none">
                <a:solidFill>
                  <a:srgbClr val="FFD092"/>
                </a:solidFill>
                <a:latin typeface="Arial"/>
                <a:ea typeface="Arial"/>
                <a:cs typeface="Arial"/>
                <a:sym typeface="Arial"/>
              </a:rPr>
              <a:t>‹#›</a:t>
            </a:fld>
            <a:endParaRPr sz="950" b="0" i="0" u="none" strike="noStrike" cap="none">
              <a:solidFill>
                <a:srgbClr val="FFD092"/>
              </a:solidFill>
              <a:latin typeface="Arial"/>
              <a:ea typeface="Arial"/>
              <a:cs typeface="Arial"/>
              <a:sym typeface="Arial"/>
            </a:endParaRPr>
          </a:p>
        </p:txBody>
      </p:sp>
      <p:sp>
        <p:nvSpPr>
          <p:cNvPr id="39" name="Google Shape;39;p5"/>
          <p:cNvSpPr txBox="1">
            <a:spLocks noGrp="1"/>
          </p:cNvSpPr>
          <p:nvPr>
            <p:ph type="body" idx="1"/>
          </p:nvPr>
        </p:nvSpPr>
        <p:spPr>
          <a:xfrm>
            <a:off x="453678" y="753780"/>
            <a:ext cx="7432800" cy="288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1440"/>
              <a:buNone/>
              <a:defRPr sz="1600">
                <a:solidFill>
                  <a:schemeClr val="accent3"/>
                </a:solidFill>
              </a:defRPr>
            </a:lvl1pPr>
            <a:lvl2pPr marL="914400" lvl="1" indent="-331469" algn="l" rtl="0">
              <a:lnSpc>
                <a:spcPct val="90000"/>
              </a:lnSpc>
              <a:spcBef>
                <a:spcPts val="400"/>
              </a:spcBef>
              <a:spcAft>
                <a:spcPts val="0"/>
              </a:spcAft>
              <a:buSzPts val="1620"/>
              <a:buChar char="▪"/>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6"/>
          <p:cNvSpPr/>
          <p:nvPr/>
        </p:nvSpPr>
        <p:spPr>
          <a:xfrm>
            <a:off x="4993522" y="-1"/>
            <a:ext cx="1389000" cy="5148300"/>
          </a:xfrm>
          <a:prstGeom prst="rect">
            <a:avLst/>
          </a:prstGeom>
          <a:gradFill>
            <a:gsLst>
              <a:gs pos="0">
                <a:schemeClr val="lt1"/>
              </a:gs>
              <a:gs pos="26000">
                <a:schemeClr val="lt1"/>
              </a:gs>
              <a:gs pos="76000">
                <a:srgbClr val="FFFFFF">
                  <a:alpha val="80000"/>
                </a:srgbClr>
              </a:gs>
              <a:gs pos="100000">
                <a:srgbClr val="FFFFFF">
                  <a:alpha val="0"/>
                </a:srgbClr>
              </a:gs>
            </a:gsLst>
            <a:lin ang="1800004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b="0" i="0" u="none" strike="noStrike" cap="none">
              <a:solidFill>
                <a:schemeClr val="lt1"/>
              </a:solidFill>
              <a:latin typeface="Arial"/>
              <a:ea typeface="Arial"/>
              <a:cs typeface="Arial"/>
              <a:sym typeface="Arial"/>
            </a:endParaRPr>
          </a:p>
        </p:txBody>
      </p:sp>
      <p:cxnSp>
        <p:nvCxnSpPr>
          <p:cNvPr id="42" name="Google Shape;42;p6"/>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43" name="Google Shape;43;p6"/>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6"/>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b="0" i="0" u="none" strike="noStrike" cap="none">
                <a:solidFill>
                  <a:srgbClr val="FFD092"/>
                </a:solidFill>
                <a:latin typeface="Arial"/>
                <a:ea typeface="Arial"/>
                <a:cs typeface="Arial"/>
                <a:sym typeface="Arial"/>
              </a:rPr>
              <a:t>‹#›</a:t>
            </a:fld>
            <a:endParaRPr sz="950" b="0" i="0" u="none" strike="noStrike" cap="none">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divider">
  <p:cSld name="Section divider">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a:stretch/>
        </p:blipFill>
        <p:spPr>
          <a:xfrm>
            <a:off x="466461" y="519476"/>
            <a:ext cx="759379" cy="239903"/>
          </a:xfrm>
          <a:prstGeom prst="rect">
            <a:avLst/>
          </a:prstGeom>
          <a:noFill/>
          <a:ln>
            <a:noFill/>
          </a:ln>
        </p:spPr>
      </p:pic>
      <p:sp>
        <p:nvSpPr>
          <p:cNvPr id="47" name="Google Shape;47;p7"/>
          <p:cNvSpPr/>
          <p:nvPr/>
        </p:nvSpPr>
        <p:spPr>
          <a:xfrm>
            <a:off x="8386494" y="-10886"/>
            <a:ext cx="759300" cy="7593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48" name="Google Shape;48;p7"/>
          <p:cNvSpPr txBox="1">
            <a:spLocks noGrp="1"/>
          </p:cNvSpPr>
          <p:nvPr>
            <p:ph type="title"/>
          </p:nvPr>
        </p:nvSpPr>
        <p:spPr>
          <a:xfrm>
            <a:off x="452785" y="2731208"/>
            <a:ext cx="5033700" cy="514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1"/>
              </a:buClr>
              <a:buSzPts val="2800"/>
              <a:buFont typeface="Arial"/>
              <a:buNone/>
              <a:defRPr sz="28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9"/>
        <p:cNvGrpSpPr/>
        <p:nvPr/>
      </p:nvGrpSpPr>
      <p:grpSpPr>
        <a:xfrm>
          <a:off x="0" y="0"/>
          <a:ext cx="0" cy="0"/>
          <a:chOff x="0" y="0"/>
          <a:chExt cx="0" cy="0"/>
        </a:xfrm>
      </p:grpSpPr>
      <p:sp>
        <p:nvSpPr>
          <p:cNvPr id="50" name="Google Shape;50;p8"/>
          <p:cNvSpPr txBox="1">
            <a:spLocks noGrp="1"/>
          </p:cNvSpPr>
          <p:nvPr>
            <p:ph type="body" idx="1"/>
          </p:nvPr>
        </p:nvSpPr>
        <p:spPr>
          <a:xfrm>
            <a:off x="461632" y="1021979"/>
            <a:ext cx="39249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51" name="Google Shape;51;p8"/>
          <p:cNvSpPr txBox="1">
            <a:spLocks noGrp="1"/>
          </p:cNvSpPr>
          <p:nvPr>
            <p:ph type="body" idx="2"/>
          </p:nvPr>
        </p:nvSpPr>
        <p:spPr>
          <a:xfrm>
            <a:off x="4764156" y="1021979"/>
            <a:ext cx="3924900" cy="3615000"/>
          </a:xfrm>
          <a:prstGeom prst="rect">
            <a:avLst/>
          </a:prstGeom>
          <a:noFill/>
          <a:ln>
            <a:noFill/>
          </a:ln>
        </p:spPr>
        <p:txBody>
          <a:bodyPr spcFirstLastPara="1" wrap="square" lIns="0" tIns="0" rIns="0" bIns="0" anchor="t" anchorCtr="0">
            <a:noAutofit/>
          </a:bodyPr>
          <a:lstStyle>
            <a:lvl1pPr marL="457200" lvl="0" indent="-331470" algn="l" rtl="0">
              <a:lnSpc>
                <a:spcPct val="90000"/>
              </a:lnSpc>
              <a:spcBef>
                <a:spcPts val="1200"/>
              </a:spcBef>
              <a:spcAft>
                <a:spcPts val="0"/>
              </a:spcAft>
              <a:buClr>
                <a:schemeClr val="accent3"/>
              </a:buClr>
              <a:buSzPts val="1620"/>
              <a:buChar char="▪"/>
              <a:defRPr sz="1800">
                <a:solidFill>
                  <a:schemeClr val="dk2"/>
                </a:solidFill>
              </a:defRPr>
            </a:lvl1pPr>
            <a:lvl2pPr marL="914400" lvl="1" indent="-320040" algn="l" rtl="0">
              <a:lnSpc>
                <a:spcPct val="90000"/>
              </a:lnSpc>
              <a:spcBef>
                <a:spcPts val="400"/>
              </a:spcBef>
              <a:spcAft>
                <a:spcPts val="0"/>
              </a:spcAft>
              <a:buClr>
                <a:schemeClr val="accent3"/>
              </a:buClr>
              <a:buSzPts val="1440"/>
              <a:buChar char="▪"/>
              <a:defRPr sz="1600">
                <a:solidFill>
                  <a:schemeClr val="dk2"/>
                </a:solidFill>
              </a:defRPr>
            </a:lvl2pPr>
            <a:lvl3pPr marL="1371600" lvl="2" indent="-308610" algn="l" rtl="0">
              <a:lnSpc>
                <a:spcPct val="90000"/>
              </a:lnSpc>
              <a:spcBef>
                <a:spcPts val="400"/>
              </a:spcBef>
              <a:spcAft>
                <a:spcPts val="0"/>
              </a:spcAft>
              <a:buClr>
                <a:schemeClr val="accent3"/>
              </a:buClr>
              <a:buSzPts val="1260"/>
              <a:buChar char="▪"/>
              <a:defRPr sz="1400">
                <a:solidFill>
                  <a:schemeClr val="dk2"/>
                </a:solidFill>
              </a:defRPr>
            </a:lvl3pPr>
            <a:lvl4pPr marL="1828800" lvl="3" indent="-297180" algn="l" rtl="0">
              <a:lnSpc>
                <a:spcPct val="90000"/>
              </a:lnSpc>
              <a:spcBef>
                <a:spcPts val="400"/>
              </a:spcBef>
              <a:spcAft>
                <a:spcPts val="0"/>
              </a:spcAft>
              <a:buClr>
                <a:schemeClr val="accent3"/>
              </a:buClr>
              <a:buSzPts val="1080"/>
              <a:buChar char="▪"/>
              <a:defRPr sz="1200">
                <a:solidFill>
                  <a:schemeClr val="dk2"/>
                </a:solidFill>
              </a:defRPr>
            </a:lvl4pPr>
            <a:lvl5pPr marL="2286000" lvl="4" indent="-297179" algn="l" rtl="0">
              <a:lnSpc>
                <a:spcPct val="90000"/>
              </a:lnSpc>
              <a:spcBef>
                <a:spcPts val="400"/>
              </a:spcBef>
              <a:spcAft>
                <a:spcPts val="0"/>
              </a:spcAft>
              <a:buClr>
                <a:schemeClr val="accent3"/>
              </a:buClr>
              <a:buSzPts val="1080"/>
              <a:buChar char="▪"/>
              <a:defRPr sz="12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52" name="Google Shape;52;p8"/>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53" name="Google Shape;53;p8"/>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8"/>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5"/>
        <p:cNvGrpSpPr/>
        <p:nvPr/>
      </p:nvGrpSpPr>
      <p:grpSpPr>
        <a:xfrm>
          <a:off x="0" y="0"/>
          <a:ext cx="0" cy="0"/>
          <a:chOff x="0" y="0"/>
          <a:chExt cx="0" cy="0"/>
        </a:xfrm>
      </p:grpSpPr>
      <p:sp>
        <p:nvSpPr>
          <p:cNvPr id="56" name="Google Shape;56;p9"/>
          <p:cNvSpPr txBox="1">
            <a:spLocks noGrp="1"/>
          </p:cNvSpPr>
          <p:nvPr>
            <p:ph type="body" idx="1"/>
          </p:nvPr>
        </p:nvSpPr>
        <p:spPr>
          <a:xfrm>
            <a:off x="461633"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57" name="Google Shape;57;p9"/>
          <p:cNvSpPr txBox="1">
            <a:spLocks noGrp="1"/>
          </p:cNvSpPr>
          <p:nvPr>
            <p:ph type="body" idx="2"/>
          </p:nvPr>
        </p:nvSpPr>
        <p:spPr>
          <a:xfrm>
            <a:off x="3295480"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58" name="Google Shape;58;p9"/>
          <p:cNvSpPr txBox="1">
            <a:spLocks noGrp="1"/>
          </p:cNvSpPr>
          <p:nvPr>
            <p:ph type="body" idx="3"/>
          </p:nvPr>
        </p:nvSpPr>
        <p:spPr>
          <a:xfrm>
            <a:off x="6129326" y="1042999"/>
            <a:ext cx="2560200" cy="3615000"/>
          </a:xfrm>
          <a:prstGeom prst="rect">
            <a:avLst/>
          </a:prstGeom>
          <a:noFill/>
          <a:ln>
            <a:noFill/>
          </a:ln>
        </p:spPr>
        <p:txBody>
          <a:bodyPr spcFirstLastPara="1" wrap="square" lIns="0" tIns="0" rIns="0" bIns="0" anchor="t" anchorCtr="0">
            <a:noAutofit/>
          </a:bodyPr>
          <a:lstStyle>
            <a:lvl1pPr marL="457200" lvl="0" indent="-320040" algn="l" rtl="0">
              <a:lnSpc>
                <a:spcPct val="90000"/>
              </a:lnSpc>
              <a:spcBef>
                <a:spcPts val="1200"/>
              </a:spcBef>
              <a:spcAft>
                <a:spcPts val="0"/>
              </a:spcAft>
              <a:buClr>
                <a:schemeClr val="accent3"/>
              </a:buClr>
              <a:buSzPts val="1440"/>
              <a:buChar char="▪"/>
              <a:defRPr sz="1600">
                <a:solidFill>
                  <a:schemeClr val="dk2"/>
                </a:solidFill>
              </a:defRPr>
            </a:lvl1pPr>
            <a:lvl2pPr marL="914400" lvl="1" indent="-308610" algn="l" rtl="0">
              <a:lnSpc>
                <a:spcPct val="90000"/>
              </a:lnSpc>
              <a:spcBef>
                <a:spcPts val="400"/>
              </a:spcBef>
              <a:spcAft>
                <a:spcPts val="0"/>
              </a:spcAft>
              <a:buClr>
                <a:schemeClr val="accent3"/>
              </a:buClr>
              <a:buSzPts val="1260"/>
              <a:buChar char="▪"/>
              <a:defRPr sz="1400">
                <a:solidFill>
                  <a:schemeClr val="dk2"/>
                </a:solidFill>
              </a:defRPr>
            </a:lvl2pPr>
            <a:lvl3pPr marL="1371600" lvl="2" indent="-297180" algn="l" rtl="0">
              <a:lnSpc>
                <a:spcPct val="90000"/>
              </a:lnSpc>
              <a:spcBef>
                <a:spcPts val="400"/>
              </a:spcBef>
              <a:spcAft>
                <a:spcPts val="0"/>
              </a:spcAft>
              <a:buClr>
                <a:schemeClr val="accent3"/>
              </a:buClr>
              <a:buSzPts val="1080"/>
              <a:buChar char="▪"/>
              <a:defRPr sz="12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59" name="Google Shape;59;p9"/>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60" name="Google Shape;60;p9"/>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Google Shape;61;p9"/>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Buckets">
  <p:cSld name="Two Buckets">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609599" y="1785770"/>
            <a:ext cx="35925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3"/>
              </a:buClr>
              <a:buSzPts val="1260"/>
              <a:buChar char="▪"/>
              <a:defRPr sz="1400">
                <a:solidFill>
                  <a:schemeClr val="dk2"/>
                </a:solidFill>
              </a:defRPr>
            </a:lvl1pPr>
            <a:lvl2pPr marL="914400" lvl="1" indent="-297180" algn="l" rtl="0">
              <a:lnSpc>
                <a:spcPct val="90000"/>
              </a:lnSpc>
              <a:spcBef>
                <a:spcPts val="400"/>
              </a:spcBef>
              <a:spcAft>
                <a:spcPts val="0"/>
              </a:spcAft>
              <a:buClr>
                <a:schemeClr val="accent3"/>
              </a:buClr>
              <a:buSzPts val="1080"/>
              <a:buChar char="▪"/>
              <a:defRPr sz="1200">
                <a:solidFill>
                  <a:schemeClr val="dk2"/>
                </a:solidFill>
              </a:defRPr>
            </a:lvl2pPr>
            <a:lvl3pPr marL="1371600" lvl="2" indent="-285750" algn="l" rtl="0">
              <a:lnSpc>
                <a:spcPct val="90000"/>
              </a:lnSpc>
              <a:spcBef>
                <a:spcPts val="400"/>
              </a:spcBef>
              <a:spcAft>
                <a:spcPts val="0"/>
              </a:spcAft>
              <a:buClr>
                <a:schemeClr val="accent3"/>
              </a:buClr>
              <a:buSzPts val="900"/>
              <a:buChar char="▪"/>
              <a:defRPr sz="1000">
                <a:solidFill>
                  <a:schemeClr val="dk2"/>
                </a:solidFill>
              </a:defRPr>
            </a:lvl3pPr>
            <a:lvl4pPr marL="1828800" lvl="3" indent="-285750" algn="l" rtl="0">
              <a:lnSpc>
                <a:spcPct val="90000"/>
              </a:lnSpc>
              <a:spcBef>
                <a:spcPts val="400"/>
              </a:spcBef>
              <a:spcAft>
                <a:spcPts val="0"/>
              </a:spcAft>
              <a:buClr>
                <a:schemeClr val="accent3"/>
              </a:buClr>
              <a:buSzPts val="900"/>
              <a:buChar char="▪"/>
              <a:defRPr sz="1000">
                <a:solidFill>
                  <a:schemeClr val="dk2"/>
                </a:solidFill>
              </a:defRPr>
            </a:lvl4pPr>
            <a:lvl5pPr marL="2286000" lvl="4" indent="-285750" algn="l" rtl="0">
              <a:lnSpc>
                <a:spcPct val="90000"/>
              </a:lnSpc>
              <a:spcBef>
                <a:spcPts val="400"/>
              </a:spcBef>
              <a:spcAft>
                <a:spcPts val="0"/>
              </a:spcAft>
              <a:buClr>
                <a:schemeClr val="accent3"/>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cxnSp>
        <p:nvCxnSpPr>
          <p:cNvPr id="64" name="Google Shape;64;p10"/>
          <p:cNvCxnSpPr/>
          <p:nvPr/>
        </p:nvCxnSpPr>
        <p:spPr>
          <a:xfrm>
            <a:off x="457200" y="676670"/>
            <a:ext cx="8231100" cy="0"/>
          </a:xfrm>
          <a:prstGeom prst="straightConnector1">
            <a:avLst/>
          </a:prstGeom>
          <a:noFill/>
          <a:ln w="9525" cap="flat" cmpd="sng">
            <a:solidFill>
              <a:srgbClr val="B7B8B9"/>
            </a:solidFill>
            <a:prstDash val="solid"/>
            <a:round/>
            <a:headEnd type="none" w="sm" len="sm"/>
            <a:tailEnd type="none" w="sm" len="sm"/>
          </a:ln>
        </p:spPr>
      </p:cxnSp>
      <p:sp>
        <p:nvSpPr>
          <p:cNvPr id="65" name="Google Shape;65;p10"/>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p:nvPr/>
        </p:nvSpPr>
        <p:spPr>
          <a:xfrm>
            <a:off x="463605" y="1563225"/>
            <a:ext cx="3866400" cy="3069000"/>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7" name="Google Shape;67;p10"/>
          <p:cNvSpPr/>
          <p:nvPr/>
        </p:nvSpPr>
        <p:spPr>
          <a:xfrm>
            <a:off x="4814827" y="1563225"/>
            <a:ext cx="3866400" cy="30690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sp>
        <p:nvSpPr>
          <p:cNvPr id="68" name="Google Shape;68;p10"/>
          <p:cNvSpPr txBox="1">
            <a:spLocks noGrp="1"/>
          </p:cNvSpPr>
          <p:nvPr>
            <p:ph type="body" idx="2"/>
          </p:nvPr>
        </p:nvSpPr>
        <p:spPr>
          <a:xfrm>
            <a:off x="463220" y="1021889"/>
            <a:ext cx="3875700" cy="539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69" name="Google Shape;69;p10"/>
          <p:cNvSpPr txBox="1">
            <a:spLocks noGrp="1"/>
          </p:cNvSpPr>
          <p:nvPr>
            <p:ph type="body" idx="3"/>
          </p:nvPr>
        </p:nvSpPr>
        <p:spPr>
          <a:xfrm>
            <a:off x="4815361" y="1021889"/>
            <a:ext cx="3870300" cy="539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90000"/>
              </a:lnSpc>
              <a:spcBef>
                <a:spcPts val="1200"/>
              </a:spcBef>
              <a:spcAft>
                <a:spcPts val="0"/>
              </a:spcAft>
              <a:buSzPts val="1260"/>
              <a:buNone/>
              <a:defRPr sz="1400" b="1" cap="none">
                <a:solidFill>
                  <a:schemeClr val="lt1"/>
                </a:solidFill>
              </a:defRPr>
            </a:lvl1pPr>
            <a:lvl2pPr marL="914400" lvl="1" indent="-228600" algn="l" rtl="0">
              <a:lnSpc>
                <a:spcPct val="90000"/>
              </a:lnSpc>
              <a:spcBef>
                <a:spcPts val="400"/>
              </a:spcBef>
              <a:spcAft>
                <a:spcPts val="0"/>
              </a:spcAft>
              <a:buSzPts val="1215"/>
              <a:buNone/>
              <a:defRPr/>
            </a:lvl2pPr>
            <a:lvl3pPr marL="1371600" lvl="2" indent="-331469" algn="l" rtl="0">
              <a:lnSpc>
                <a:spcPct val="90000"/>
              </a:lnSpc>
              <a:spcBef>
                <a:spcPts val="400"/>
              </a:spcBef>
              <a:spcAft>
                <a:spcPts val="0"/>
              </a:spcAft>
              <a:buSzPts val="1620"/>
              <a:buChar char="▪"/>
              <a:defRPr/>
            </a:lvl3pPr>
            <a:lvl4pPr marL="1828800" lvl="3" indent="-331469" algn="l" rtl="0">
              <a:lnSpc>
                <a:spcPct val="90000"/>
              </a:lnSpc>
              <a:spcBef>
                <a:spcPts val="400"/>
              </a:spcBef>
              <a:spcAft>
                <a:spcPts val="0"/>
              </a:spcAft>
              <a:buSzPts val="1620"/>
              <a:buChar char="▪"/>
              <a:defRPr/>
            </a:lvl4pPr>
            <a:lvl5pPr marL="2286000" lvl="4" indent="-331470" algn="l" rtl="0">
              <a:lnSpc>
                <a:spcPct val="90000"/>
              </a:lnSpc>
              <a:spcBef>
                <a:spcPts val="400"/>
              </a:spcBef>
              <a:spcAft>
                <a:spcPts val="0"/>
              </a:spcAft>
              <a:buSzPts val="1620"/>
              <a:buChar char="▪"/>
              <a:defRPr/>
            </a:lvl5pPr>
            <a:lvl6pPr marL="2743200" lvl="5" indent="-228600" algn="l" rtl="0">
              <a:lnSpc>
                <a:spcPct val="100000"/>
              </a:lnSpc>
              <a:spcBef>
                <a:spcPts val="1350"/>
              </a:spcBef>
              <a:spcAft>
                <a:spcPts val="0"/>
              </a:spcAft>
              <a:buSzPts val="1620"/>
              <a:buNone/>
              <a:defRPr/>
            </a:lvl6pPr>
            <a:lvl7pPr marL="3200400" lvl="6" indent="-331470" algn="l" rtl="0">
              <a:lnSpc>
                <a:spcPct val="100000"/>
              </a:lnSpc>
              <a:spcBef>
                <a:spcPts val="225"/>
              </a:spcBef>
              <a:spcAft>
                <a:spcPts val="0"/>
              </a:spcAft>
              <a:buSzPts val="1620"/>
              <a:buAutoNum type="alphaLcPeriod"/>
              <a:defRPr/>
            </a:lvl7pPr>
            <a:lvl8pPr marL="3657600" lvl="7" indent="-331470" algn="l" rtl="0">
              <a:lnSpc>
                <a:spcPct val="90000"/>
              </a:lnSpc>
              <a:spcBef>
                <a:spcPts val="450"/>
              </a:spcBef>
              <a:spcAft>
                <a:spcPts val="0"/>
              </a:spcAft>
              <a:buSzPts val="1620"/>
              <a:buAutoNum type="romanLcPeriod"/>
              <a:defRPr/>
            </a:lvl8pPr>
            <a:lvl9pPr marL="4114800" lvl="8" indent="-331470" algn="l" rtl="0">
              <a:lnSpc>
                <a:spcPct val="100000"/>
              </a:lnSpc>
              <a:spcBef>
                <a:spcPts val="1350"/>
              </a:spcBef>
              <a:spcAft>
                <a:spcPts val="0"/>
              </a:spcAft>
              <a:buSzPts val="1620"/>
              <a:buAutoNum type="alphaUcPeriod"/>
              <a:defRPr/>
            </a:lvl9pPr>
          </a:lstStyle>
          <a:p>
            <a:endParaRPr/>
          </a:p>
        </p:txBody>
      </p:sp>
      <p:sp>
        <p:nvSpPr>
          <p:cNvPr id="70" name="Google Shape;70;p10"/>
          <p:cNvSpPr txBox="1">
            <a:spLocks noGrp="1"/>
          </p:cNvSpPr>
          <p:nvPr>
            <p:ph type="body" idx="4"/>
          </p:nvPr>
        </p:nvSpPr>
        <p:spPr>
          <a:xfrm>
            <a:off x="4939624" y="1783930"/>
            <a:ext cx="3592500" cy="2685900"/>
          </a:xfrm>
          <a:prstGeom prst="rect">
            <a:avLst/>
          </a:prstGeom>
          <a:noFill/>
          <a:ln>
            <a:noFill/>
          </a:ln>
        </p:spPr>
        <p:txBody>
          <a:bodyPr spcFirstLastPara="1" wrap="square" lIns="0" tIns="0" rIns="0" bIns="0" anchor="t" anchorCtr="0">
            <a:noAutofit/>
          </a:bodyPr>
          <a:lstStyle>
            <a:lvl1pPr marL="457200" lvl="0" indent="-308610" algn="l" rtl="0">
              <a:lnSpc>
                <a:spcPct val="90000"/>
              </a:lnSpc>
              <a:spcBef>
                <a:spcPts val="1200"/>
              </a:spcBef>
              <a:spcAft>
                <a:spcPts val="0"/>
              </a:spcAft>
              <a:buClr>
                <a:schemeClr val="accent1"/>
              </a:buClr>
              <a:buSzPts val="1260"/>
              <a:buChar char="▪"/>
              <a:defRPr sz="1400">
                <a:solidFill>
                  <a:schemeClr val="dk2"/>
                </a:solidFill>
              </a:defRPr>
            </a:lvl1pPr>
            <a:lvl2pPr marL="914400" lvl="1" indent="-297180" algn="l" rtl="0">
              <a:lnSpc>
                <a:spcPct val="90000"/>
              </a:lnSpc>
              <a:spcBef>
                <a:spcPts val="400"/>
              </a:spcBef>
              <a:spcAft>
                <a:spcPts val="0"/>
              </a:spcAft>
              <a:buClr>
                <a:schemeClr val="accent1"/>
              </a:buClr>
              <a:buSzPts val="1080"/>
              <a:buChar char="▪"/>
              <a:defRPr sz="1200">
                <a:solidFill>
                  <a:schemeClr val="dk2"/>
                </a:solidFill>
              </a:defRPr>
            </a:lvl2pPr>
            <a:lvl3pPr marL="1371600" lvl="2" indent="-285750" algn="l" rtl="0">
              <a:lnSpc>
                <a:spcPct val="90000"/>
              </a:lnSpc>
              <a:spcBef>
                <a:spcPts val="400"/>
              </a:spcBef>
              <a:spcAft>
                <a:spcPts val="0"/>
              </a:spcAft>
              <a:buClr>
                <a:schemeClr val="accent1"/>
              </a:buClr>
              <a:buSzPts val="900"/>
              <a:buChar char="▪"/>
              <a:defRPr sz="1000">
                <a:solidFill>
                  <a:schemeClr val="dk2"/>
                </a:solidFill>
              </a:defRPr>
            </a:lvl3pPr>
            <a:lvl4pPr marL="1828800" lvl="3" indent="-285750" algn="l" rtl="0">
              <a:lnSpc>
                <a:spcPct val="90000"/>
              </a:lnSpc>
              <a:spcBef>
                <a:spcPts val="400"/>
              </a:spcBef>
              <a:spcAft>
                <a:spcPts val="0"/>
              </a:spcAft>
              <a:buClr>
                <a:schemeClr val="accent1"/>
              </a:buClr>
              <a:buSzPts val="900"/>
              <a:buChar char="▪"/>
              <a:defRPr sz="1000">
                <a:solidFill>
                  <a:schemeClr val="dk2"/>
                </a:solidFill>
              </a:defRPr>
            </a:lvl4pPr>
            <a:lvl5pPr marL="2286000" lvl="4" indent="-285750" algn="l" rtl="0">
              <a:lnSpc>
                <a:spcPct val="90000"/>
              </a:lnSpc>
              <a:spcBef>
                <a:spcPts val="400"/>
              </a:spcBef>
              <a:spcAft>
                <a:spcPts val="0"/>
              </a:spcAft>
              <a:buClr>
                <a:schemeClr val="accent1"/>
              </a:buClr>
              <a:buSzPts val="900"/>
              <a:buChar char="▪"/>
              <a:defRPr sz="1000">
                <a:solidFill>
                  <a:schemeClr val="dk2"/>
                </a:solidFill>
              </a:defRPr>
            </a:lvl5pPr>
            <a:lvl6pPr marL="2743200" lvl="5" indent="-228600" algn="l" rtl="0">
              <a:lnSpc>
                <a:spcPct val="100000"/>
              </a:lnSpc>
              <a:spcBef>
                <a:spcPts val="1350"/>
              </a:spcBef>
              <a:spcAft>
                <a:spcPts val="0"/>
              </a:spcAft>
              <a:buSzPts val="1350"/>
              <a:buNone/>
              <a:defRPr>
                <a:solidFill>
                  <a:schemeClr val="dk1"/>
                </a:solidFill>
              </a:defRPr>
            </a:lvl6pPr>
            <a:lvl7pPr marL="3200400" lvl="6" indent="-297179" algn="l" rtl="0">
              <a:lnSpc>
                <a:spcPct val="100000"/>
              </a:lnSpc>
              <a:spcBef>
                <a:spcPts val="225"/>
              </a:spcBef>
              <a:spcAft>
                <a:spcPts val="0"/>
              </a:spcAft>
              <a:buSzPts val="1080"/>
              <a:buAutoNum type="alphaLcPeriod"/>
              <a:defRPr>
                <a:solidFill>
                  <a:schemeClr val="dk1"/>
                </a:solidFill>
              </a:defRPr>
            </a:lvl7pPr>
            <a:lvl8pPr marL="3657600" lvl="7" indent="-288607" algn="l" rtl="0">
              <a:lnSpc>
                <a:spcPct val="90000"/>
              </a:lnSpc>
              <a:spcBef>
                <a:spcPts val="450"/>
              </a:spcBef>
              <a:spcAft>
                <a:spcPts val="0"/>
              </a:spcAft>
              <a:buSzPts val="945"/>
              <a:buAutoNum type="romanLcPeriod"/>
              <a:defRPr>
                <a:solidFill>
                  <a:schemeClr val="dk1"/>
                </a:solidFill>
              </a:defRPr>
            </a:lvl8pPr>
            <a:lvl9pPr marL="4114800" lvl="8" indent="-314325" algn="l" rtl="0">
              <a:lnSpc>
                <a:spcPct val="100000"/>
              </a:lnSpc>
              <a:spcBef>
                <a:spcPts val="1350"/>
              </a:spcBef>
              <a:spcAft>
                <a:spcPts val="0"/>
              </a:spcAft>
              <a:buSzPts val="1350"/>
              <a:buAutoNum type="alphaUcPeriod"/>
              <a:defRPr>
                <a:solidFill>
                  <a:schemeClr val="dk1"/>
                </a:solidFill>
              </a:defRPr>
            </a:lvl9pPr>
          </a:lstStyle>
          <a:p>
            <a:endParaRPr/>
          </a:p>
        </p:txBody>
      </p:sp>
      <p:sp>
        <p:nvSpPr>
          <p:cNvPr id="71" name="Google Shape;71;p10"/>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a:solidFill>
                  <a:srgbClr val="FFD092"/>
                </a:solidFill>
                <a:latin typeface="Arial"/>
                <a:ea typeface="Arial"/>
                <a:cs typeface="Arial"/>
                <a:sym typeface="Arial"/>
              </a:rPr>
              <a:t>‹#›</a:t>
            </a:fld>
            <a:endParaRPr sz="950">
              <a:solidFill>
                <a:srgbClr val="FFD09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3678" y="1035401"/>
            <a:ext cx="8234100" cy="3598500"/>
          </a:xfrm>
          <a:prstGeom prst="rect">
            <a:avLst/>
          </a:prstGeom>
          <a:noFill/>
          <a:ln>
            <a:noFill/>
          </a:ln>
        </p:spPr>
        <p:txBody>
          <a:bodyPr spcFirstLastPara="1" wrap="square" lIns="0" tIns="0" rIns="0" bIns="0" anchor="t" anchorCtr="0">
            <a:noAutofit/>
          </a:bodyPr>
          <a:lstStyle>
            <a:lvl1pPr marL="457200" marR="0" lvl="0" indent="-314325"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L="914400" marR="0" lvl="1" indent="-305752"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L="1371600" marR="0" lvl="2" indent="-297180"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L="1828800" marR="0" lvl="3" indent="-288607"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L="2286000" marR="0" lvl="4" indent="-280035"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L="2743200" marR="0" lvl="5" indent="-228600"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L="3200400" marR="0" lvl="6" indent="-297179"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L="3657600" marR="0" lvl="7" indent="-28860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L="4114800" marR="0" lvl="8" indent="-314325"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pic>
        <p:nvPicPr>
          <p:cNvPr id="12" name="Google Shape;12;p1"/>
          <p:cNvPicPr preferRelativeResize="0"/>
          <p:nvPr/>
        </p:nvPicPr>
        <p:blipFill rotWithShape="1">
          <a:blip r:embed="rId18">
            <a:alphaModFix/>
          </a:blip>
          <a:srcRect/>
          <a:stretch/>
        </p:blipFill>
        <p:spPr>
          <a:xfrm>
            <a:off x="8071337" y="4843492"/>
            <a:ext cx="625193" cy="197507"/>
          </a:xfrm>
          <a:prstGeom prst="rect">
            <a:avLst/>
          </a:prstGeom>
          <a:noFill/>
          <a:ln>
            <a:noFill/>
          </a:ln>
        </p:spPr>
      </p:pic>
      <p:sp>
        <p:nvSpPr>
          <p:cNvPr id="13" name="Google Shape;13;p1"/>
          <p:cNvSpPr/>
          <p:nvPr/>
        </p:nvSpPr>
        <p:spPr>
          <a:xfrm>
            <a:off x="0" y="4654487"/>
            <a:ext cx="493800" cy="4938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2">
          <p15:clr>
            <a:srgbClr val="F26B43"/>
          </p15:clr>
        </p15:guide>
        <p15:guide id="2" pos="2880">
          <p15:clr>
            <a:srgbClr val="F26B43"/>
          </p15:clr>
        </p15:guide>
        <p15:guide id="3" orient="horz" pos="1334">
          <p15:clr>
            <a:srgbClr val="F26B43"/>
          </p15:clr>
        </p15:guide>
        <p15:guide id="4" orient="horz" pos="1046">
          <p15:clr>
            <a:srgbClr val="F26B43"/>
          </p15:clr>
        </p15:guide>
        <p15:guide id="5" orient="horz" pos="757">
          <p15:clr>
            <a:srgbClr val="F26B43"/>
          </p15:clr>
        </p15:guide>
        <p15:guide id="6" orient="horz" pos="350">
          <p15:clr>
            <a:srgbClr val="F26B43"/>
          </p15:clr>
        </p15:guide>
        <p15:guide id="7" orient="horz" pos="216">
          <p15:clr>
            <a:srgbClr val="F26B43"/>
          </p15:clr>
        </p15:guide>
        <p15:guide id="8" orient="horz">
          <p15:clr>
            <a:srgbClr val="F26B43"/>
          </p15:clr>
        </p15:guide>
        <p15:guide id="9" orient="horz" pos="1910">
          <p15:clr>
            <a:srgbClr val="F26B43"/>
          </p15:clr>
        </p15:guide>
        <p15:guide id="10" orient="horz" pos="2198">
          <p15:clr>
            <a:srgbClr val="F26B43"/>
          </p15:clr>
        </p15:guide>
        <p15:guide id="11" orient="horz" pos="2486">
          <p15:clr>
            <a:srgbClr val="F26B43"/>
          </p15:clr>
        </p15:guide>
        <p15:guide id="12" orient="horz" pos="2774">
          <p15:clr>
            <a:srgbClr val="F26B43"/>
          </p15:clr>
        </p15:guide>
        <p15:guide id="13" orient="horz" pos="2918">
          <p15:clr>
            <a:srgbClr val="F26B43"/>
          </p15:clr>
        </p15:guide>
        <p15:guide id="14" orient="horz" pos="3171">
          <p15:clr>
            <a:srgbClr val="F26B43"/>
          </p15:clr>
        </p15:guide>
        <p15:guide id="15" pos="2592">
          <p15:clr>
            <a:srgbClr val="F26B43"/>
          </p15:clr>
        </p15:guide>
        <p15:guide id="16" pos="2304">
          <p15:clr>
            <a:srgbClr val="F26B43"/>
          </p15:clr>
        </p15:guide>
        <p15:guide id="17" pos="2016">
          <p15:clr>
            <a:srgbClr val="F26B43"/>
          </p15:clr>
        </p15:guide>
        <p15:guide id="18" pos="1724">
          <p15:clr>
            <a:srgbClr val="F26B43"/>
          </p15:clr>
        </p15:guide>
        <p15:guide id="19" pos="1436">
          <p15:clr>
            <a:srgbClr val="F26B43"/>
          </p15:clr>
        </p15:guide>
        <p15:guide id="20" pos="1152">
          <p15:clr>
            <a:srgbClr val="F26B43"/>
          </p15:clr>
        </p15:guide>
        <p15:guide id="21" pos="858">
          <p15:clr>
            <a:srgbClr val="F26B43"/>
          </p15:clr>
        </p15:guide>
        <p15:guide id="22" pos="565">
          <p15:clr>
            <a:srgbClr val="F26B43"/>
          </p15:clr>
        </p15:guide>
        <p15:guide id="23" pos="287">
          <p15:clr>
            <a:srgbClr val="F26B43"/>
          </p15:clr>
        </p15:guide>
        <p15:guide id="24" pos="3168">
          <p15:clr>
            <a:srgbClr val="F26B43"/>
          </p15:clr>
        </p15:guide>
        <p15:guide id="25" pos="3456">
          <p15:clr>
            <a:srgbClr val="F26B43"/>
          </p15:clr>
        </p15:guide>
        <p15:guide id="26" pos="3744">
          <p15:clr>
            <a:srgbClr val="F26B43"/>
          </p15:clr>
        </p15:guide>
        <p15:guide id="27" pos="4032">
          <p15:clr>
            <a:srgbClr val="F26B43"/>
          </p15:clr>
        </p15:guide>
        <p15:guide id="28" pos="4320">
          <p15:clr>
            <a:srgbClr val="F26B43"/>
          </p15:clr>
        </p15:guide>
        <p15:guide id="29" pos="4608">
          <p15:clr>
            <a:srgbClr val="F26B43"/>
          </p15:clr>
        </p15:guide>
        <p15:guide id="30" pos="4896">
          <p15:clr>
            <a:srgbClr val="F26B43"/>
          </p15:clr>
        </p15:guide>
        <p15:guide id="31" pos="5184">
          <p15:clr>
            <a:srgbClr val="F26B43"/>
          </p15:clr>
        </p15:guide>
        <p15:guide id="32" pos="5472">
          <p15:clr>
            <a:srgbClr val="F26B43"/>
          </p15:clr>
        </p15:guide>
        <p15:guide id="33" pos="5760">
          <p15:clr>
            <a:srgbClr val="F26B43"/>
          </p15:clr>
        </p15:guide>
        <p15:guide id="34" orient="horz" pos="3243">
          <p15:clr>
            <a:srgbClr val="F26B43"/>
          </p15:clr>
        </p15:guide>
        <p15:guide id="3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1" name="Google Shape;131;p18"/>
          <p:cNvSpPr txBox="1">
            <a:spLocks noGrp="1"/>
          </p:cNvSpPr>
          <p:nvPr>
            <p:ph type="body" idx="1"/>
          </p:nvPr>
        </p:nvSpPr>
        <p:spPr>
          <a:xfrm>
            <a:off x="453678" y="1035401"/>
            <a:ext cx="8234100" cy="3598500"/>
          </a:xfrm>
          <a:prstGeom prst="rect">
            <a:avLst/>
          </a:prstGeom>
          <a:noFill/>
          <a:ln>
            <a:noFill/>
          </a:ln>
        </p:spPr>
        <p:txBody>
          <a:bodyPr spcFirstLastPara="1" wrap="square" lIns="0" tIns="0" rIns="0" bIns="0" anchor="t" anchorCtr="0">
            <a:noAutofit/>
          </a:bodyPr>
          <a:lstStyle>
            <a:lvl1pPr marL="457200" marR="0" lvl="0" indent="-314325" algn="l" rtl="0">
              <a:lnSpc>
                <a:spcPct val="90000"/>
              </a:lnSpc>
              <a:spcBef>
                <a:spcPts val="1200"/>
              </a:spcBef>
              <a:spcAft>
                <a:spcPts val="0"/>
              </a:spcAft>
              <a:buClr>
                <a:schemeClr val="accent3"/>
              </a:buClr>
              <a:buSzPts val="1350"/>
              <a:buFont typeface="Noto Sans Symbols"/>
              <a:buChar char="▪"/>
              <a:defRPr sz="1500" b="0" i="0" u="none" strike="noStrike" cap="none">
                <a:solidFill>
                  <a:schemeClr val="dk2"/>
                </a:solidFill>
                <a:latin typeface="Arial"/>
                <a:ea typeface="Arial"/>
                <a:cs typeface="Arial"/>
                <a:sym typeface="Arial"/>
              </a:defRPr>
            </a:lvl1pPr>
            <a:lvl2pPr marL="914400" marR="0" lvl="1" indent="-305752" algn="l" rtl="0">
              <a:lnSpc>
                <a:spcPct val="90000"/>
              </a:lnSpc>
              <a:spcBef>
                <a:spcPts val="400"/>
              </a:spcBef>
              <a:spcAft>
                <a:spcPts val="0"/>
              </a:spcAft>
              <a:buClr>
                <a:schemeClr val="accent3"/>
              </a:buClr>
              <a:buSzPts val="1215"/>
              <a:buFont typeface="Noto Sans Symbols"/>
              <a:buChar char="▪"/>
              <a:defRPr sz="1350" b="0" i="0" u="none" strike="noStrike" cap="none">
                <a:solidFill>
                  <a:schemeClr val="dk2"/>
                </a:solidFill>
                <a:latin typeface="Arial"/>
                <a:ea typeface="Arial"/>
                <a:cs typeface="Arial"/>
                <a:sym typeface="Arial"/>
              </a:defRPr>
            </a:lvl2pPr>
            <a:lvl3pPr marL="1371600" marR="0" lvl="2" indent="-297180" algn="l" rtl="0">
              <a:lnSpc>
                <a:spcPct val="90000"/>
              </a:lnSpc>
              <a:spcBef>
                <a:spcPts val="400"/>
              </a:spcBef>
              <a:spcAft>
                <a:spcPts val="0"/>
              </a:spcAft>
              <a:buClr>
                <a:schemeClr val="accent3"/>
              </a:buClr>
              <a:buSzPts val="1080"/>
              <a:buFont typeface="Noto Sans Symbols"/>
              <a:buChar char="▪"/>
              <a:defRPr sz="1200" b="0" i="0" u="none" strike="noStrike" cap="none">
                <a:solidFill>
                  <a:schemeClr val="dk2"/>
                </a:solidFill>
                <a:latin typeface="Arial"/>
                <a:ea typeface="Arial"/>
                <a:cs typeface="Arial"/>
                <a:sym typeface="Arial"/>
              </a:defRPr>
            </a:lvl3pPr>
            <a:lvl4pPr marL="1828800" marR="0" lvl="3" indent="-288607" algn="l" rtl="0">
              <a:lnSpc>
                <a:spcPct val="90000"/>
              </a:lnSpc>
              <a:spcBef>
                <a:spcPts val="400"/>
              </a:spcBef>
              <a:spcAft>
                <a:spcPts val="0"/>
              </a:spcAft>
              <a:buClr>
                <a:schemeClr val="accent3"/>
              </a:buClr>
              <a:buSzPts val="945"/>
              <a:buFont typeface="Noto Sans Symbols"/>
              <a:buChar char="▪"/>
              <a:defRPr sz="1050" b="0" i="0" u="none" strike="noStrike" cap="none">
                <a:solidFill>
                  <a:schemeClr val="dk2"/>
                </a:solidFill>
                <a:latin typeface="Arial"/>
                <a:ea typeface="Arial"/>
                <a:cs typeface="Arial"/>
                <a:sym typeface="Arial"/>
              </a:defRPr>
            </a:lvl4pPr>
            <a:lvl5pPr marL="2286000" marR="0" lvl="4" indent="-280035" algn="l" rtl="0">
              <a:lnSpc>
                <a:spcPct val="90000"/>
              </a:lnSpc>
              <a:spcBef>
                <a:spcPts val="400"/>
              </a:spcBef>
              <a:spcAft>
                <a:spcPts val="0"/>
              </a:spcAft>
              <a:buClr>
                <a:schemeClr val="accent3"/>
              </a:buClr>
              <a:buSzPts val="810"/>
              <a:buFont typeface="Noto Sans Symbols"/>
              <a:buChar char="▪"/>
              <a:defRPr sz="900" b="0" i="0" u="none" strike="noStrike" cap="none">
                <a:solidFill>
                  <a:schemeClr val="dk2"/>
                </a:solidFill>
                <a:latin typeface="Arial"/>
                <a:ea typeface="Arial"/>
                <a:cs typeface="Arial"/>
                <a:sym typeface="Arial"/>
              </a:defRPr>
            </a:lvl5pPr>
            <a:lvl6pPr marL="2743200" marR="0" lvl="5" indent="-228600" algn="l" rtl="0">
              <a:lnSpc>
                <a:spcPct val="100000"/>
              </a:lnSpc>
              <a:spcBef>
                <a:spcPts val="1350"/>
              </a:spcBef>
              <a:spcAft>
                <a:spcPts val="0"/>
              </a:spcAft>
              <a:buClr>
                <a:schemeClr val="dk2"/>
              </a:buClr>
              <a:buSzPts val="1350"/>
              <a:buFont typeface="Arial"/>
              <a:buNone/>
              <a:defRPr sz="1500" b="0" i="0" u="none" strike="noStrike" cap="none">
                <a:solidFill>
                  <a:schemeClr val="dk2"/>
                </a:solidFill>
                <a:latin typeface="Arial"/>
                <a:ea typeface="Arial"/>
                <a:cs typeface="Arial"/>
                <a:sym typeface="Arial"/>
              </a:defRPr>
            </a:lvl6pPr>
            <a:lvl7pPr marL="3200400" marR="0" lvl="6" indent="-297179" algn="l" rtl="0">
              <a:lnSpc>
                <a:spcPct val="100000"/>
              </a:lnSpc>
              <a:spcBef>
                <a:spcPts val="225"/>
              </a:spcBef>
              <a:spcAft>
                <a:spcPts val="0"/>
              </a:spcAft>
              <a:buClr>
                <a:schemeClr val="dk2"/>
              </a:buClr>
              <a:buSzPts val="1080"/>
              <a:buFont typeface="Arial"/>
              <a:buAutoNum type="alphaLcPeriod"/>
              <a:defRPr sz="1200" b="0" i="0" u="none" strike="noStrike" cap="none">
                <a:solidFill>
                  <a:schemeClr val="dk2"/>
                </a:solidFill>
                <a:latin typeface="Arial"/>
                <a:ea typeface="Arial"/>
                <a:cs typeface="Arial"/>
                <a:sym typeface="Arial"/>
              </a:defRPr>
            </a:lvl7pPr>
            <a:lvl8pPr marL="3657600" marR="0" lvl="7" indent="-288607" algn="l" rtl="0">
              <a:lnSpc>
                <a:spcPct val="90000"/>
              </a:lnSpc>
              <a:spcBef>
                <a:spcPts val="450"/>
              </a:spcBef>
              <a:spcAft>
                <a:spcPts val="0"/>
              </a:spcAft>
              <a:buClr>
                <a:schemeClr val="dk2"/>
              </a:buClr>
              <a:buSzPts val="945"/>
              <a:buFont typeface="Arial"/>
              <a:buAutoNum type="romanLcPeriod"/>
              <a:defRPr sz="1050" b="0" i="0" u="none" strike="noStrike" cap="none">
                <a:solidFill>
                  <a:schemeClr val="dk2"/>
                </a:solidFill>
                <a:latin typeface="Arial"/>
                <a:ea typeface="Arial"/>
                <a:cs typeface="Arial"/>
                <a:sym typeface="Arial"/>
              </a:defRPr>
            </a:lvl8pPr>
            <a:lvl9pPr marL="4114800" marR="0" lvl="8" indent="-314325" algn="l" rtl="0">
              <a:lnSpc>
                <a:spcPct val="100000"/>
              </a:lnSpc>
              <a:spcBef>
                <a:spcPts val="1350"/>
              </a:spcBef>
              <a:spcAft>
                <a:spcPts val="0"/>
              </a:spcAft>
              <a:buClr>
                <a:schemeClr val="dk2"/>
              </a:buClr>
              <a:buSzPts val="1350"/>
              <a:buFont typeface="Arial"/>
              <a:buAutoNum type="alphaUcPeriod"/>
              <a:defRPr sz="1500" b="0" i="0" u="none" strike="noStrike" cap="none">
                <a:solidFill>
                  <a:schemeClr val="dk2"/>
                </a:solidFill>
                <a:latin typeface="Arial"/>
                <a:ea typeface="Arial"/>
                <a:cs typeface="Arial"/>
                <a:sym typeface="Arial"/>
              </a:defRPr>
            </a:lvl9pPr>
          </a:lstStyle>
          <a:p>
            <a:endParaRPr/>
          </a:p>
        </p:txBody>
      </p:sp>
      <p:pic>
        <p:nvPicPr>
          <p:cNvPr id="132" name="Google Shape;132;p18"/>
          <p:cNvPicPr preferRelativeResize="0"/>
          <p:nvPr/>
        </p:nvPicPr>
        <p:blipFill rotWithShape="1">
          <a:blip r:embed="rId19">
            <a:alphaModFix/>
          </a:blip>
          <a:srcRect/>
          <a:stretch/>
        </p:blipFill>
        <p:spPr>
          <a:xfrm>
            <a:off x="8071337" y="4843492"/>
            <a:ext cx="625193" cy="197507"/>
          </a:xfrm>
          <a:prstGeom prst="rect">
            <a:avLst/>
          </a:prstGeom>
          <a:noFill/>
          <a:ln>
            <a:noFill/>
          </a:ln>
        </p:spPr>
      </p:pic>
      <p:sp>
        <p:nvSpPr>
          <p:cNvPr id="133" name="Google Shape;133;p18"/>
          <p:cNvSpPr/>
          <p:nvPr/>
        </p:nvSpPr>
        <p:spPr>
          <a:xfrm>
            <a:off x="0" y="4654487"/>
            <a:ext cx="493800" cy="4938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2">
          <p15:clr>
            <a:srgbClr val="F26B43"/>
          </p15:clr>
        </p15:guide>
        <p15:guide id="2" pos="2880">
          <p15:clr>
            <a:srgbClr val="F26B43"/>
          </p15:clr>
        </p15:guide>
        <p15:guide id="3" orient="horz" pos="1334">
          <p15:clr>
            <a:srgbClr val="F26B43"/>
          </p15:clr>
        </p15:guide>
        <p15:guide id="4" orient="horz" pos="1046">
          <p15:clr>
            <a:srgbClr val="F26B43"/>
          </p15:clr>
        </p15:guide>
        <p15:guide id="5" orient="horz" pos="757">
          <p15:clr>
            <a:srgbClr val="F26B43"/>
          </p15:clr>
        </p15:guide>
        <p15:guide id="6" orient="horz" pos="350">
          <p15:clr>
            <a:srgbClr val="F26B43"/>
          </p15:clr>
        </p15:guide>
        <p15:guide id="7" orient="horz" pos="216">
          <p15:clr>
            <a:srgbClr val="F26B43"/>
          </p15:clr>
        </p15:guide>
        <p15:guide id="8" orient="horz">
          <p15:clr>
            <a:srgbClr val="F26B43"/>
          </p15:clr>
        </p15:guide>
        <p15:guide id="9" orient="horz" pos="1910">
          <p15:clr>
            <a:srgbClr val="F26B43"/>
          </p15:clr>
        </p15:guide>
        <p15:guide id="10" orient="horz" pos="2198">
          <p15:clr>
            <a:srgbClr val="F26B43"/>
          </p15:clr>
        </p15:guide>
        <p15:guide id="11" orient="horz" pos="2486">
          <p15:clr>
            <a:srgbClr val="F26B43"/>
          </p15:clr>
        </p15:guide>
        <p15:guide id="12" orient="horz" pos="2774">
          <p15:clr>
            <a:srgbClr val="F26B43"/>
          </p15:clr>
        </p15:guide>
        <p15:guide id="13" orient="horz" pos="2918">
          <p15:clr>
            <a:srgbClr val="F26B43"/>
          </p15:clr>
        </p15:guide>
        <p15:guide id="14" orient="horz" pos="3171">
          <p15:clr>
            <a:srgbClr val="F26B43"/>
          </p15:clr>
        </p15:guide>
        <p15:guide id="15" pos="2592">
          <p15:clr>
            <a:srgbClr val="F26B43"/>
          </p15:clr>
        </p15:guide>
        <p15:guide id="16" pos="2304">
          <p15:clr>
            <a:srgbClr val="F26B43"/>
          </p15:clr>
        </p15:guide>
        <p15:guide id="17" pos="2016">
          <p15:clr>
            <a:srgbClr val="F26B43"/>
          </p15:clr>
        </p15:guide>
        <p15:guide id="18" pos="1724">
          <p15:clr>
            <a:srgbClr val="F26B43"/>
          </p15:clr>
        </p15:guide>
        <p15:guide id="19" pos="1436">
          <p15:clr>
            <a:srgbClr val="F26B43"/>
          </p15:clr>
        </p15:guide>
        <p15:guide id="20" pos="1152">
          <p15:clr>
            <a:srgbClr val="F26B43"/>
          </p15:clr>
        </p15:guide>
        <p15:guide id="21" pos="858">
          <p15:clr>
            <a:srgbClr val="F26B43"/>
          </p15:clr>
        </p15:guide>
        <p15:guide id="22" pos="565">
          <p15:clr>
            <a:srgbClr val="F26B43"/>
          </p15:clr>
        </p15:guide>
        <p15:guide id="23" pos="287">
          <p15:clr>
            <a:srgbClr val="F26B43"/>
          </p15:clr>
        </p15:guide>
        <p15:guide id="24" pos="3168">
          <p15:clr>
            <a:srgbClr val="F26B43"/>
          </p15:clr>
        </p15:guide>
        <p15:guide id="25" pos="3456">
          <p15:clr>
            <a:srgbClr val="F26B43"/>
          </p15:clr>
        </p15:guide>
        <p15:guide id="26" pos="3744">
          <p15:clr>
            <a:srgbClr val="F26B43"/>
          </p15:clr>
        </p15:guide>
        <p15:guide id="27" pos="4032">
          <p15:clr>
            <a:srgbClr val="F26B43"/>
          </p15:clr>
        </p15:guide>
        <p15:guide id="28" pos="4320">
          <p15:clr>
            <a:srgbClr val="F26B43"/>
          </p15:clr>
        </p15:guide>
        <p15:guide id="29" pos="4608">
          <p15:clr>
            <a:srgbClr val="F26B43"/>
          </p15:clr>
        </p15:guide>
        <p15:guide id="30" pos="4896">
          <p15:clr>
            <a:srgbClr val="F26B43"/>
          </p15:clr>
        </p15:guide>
        <p15:guide id="31" pos="5184">
          <p15:clr>
            <a:srgbClr val="F26B43"/>
          </p15:clr>
        </p15:guide>
        <p15:guide id="32" pos="5472">
          <p15:clr>
            <a:srgbClr val="F26B43"/>
          </p15:clr>
        </p15:guide>
        <p15:guide id="33" pos="5760">
          <p15:clr>
            <a:srgbClr val="F26B43"/>
          </p15:clr>
        </p15:guide>
        <p15:guide id="34" orient="horz" pos="3243">
          <p15:clr>
            <a:srgbClr val="F26B43"/>
          </p15:clr>
        </p15:guide>
        <p15:guide id="3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23.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jp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9.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hyperlink" Target="mailto:kim.toomey@reltio.com"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www.linkedin.com/in/kimtoome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hbr.org/2021/06/inside-ikeas-digital-transformation"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36"/>
          <p:cNvSpPr txBox="1">
            <a:spLocks noGrp="1"/>
          </p:cNvSpPr>
          <p:nvPr>
            <p:ph type="body" idx="1"/>
          </p:nvPr>
        </p:nvSpPr>
        <p:spPr>
          <a:xfrm>
            <a:off x="455613" y="3726385"/>
            <a:ext cx="5136900" cy="267000"/>
          </a:xfrm>
          <a:prstGeom prst="rect">
            <a:avLst/>
          </a:prstGeom>
          <a:noFill/>
          <a:ln>
            <a:noFill/>
          </a:ln>
        </p:spPr>
        <p:txBody>
          <a:bodyPr spcFirstLastPara="1" wrap="square" lIns="0" tIns="0" rIns="0" bIns="0" anchor="b" anchorCtr="0">
            <a:normAutofit/>
          </a:bodyPr>
          <a:lstStyle/>
          <a:p>
            <a:pPr marL="5955" lvl="0" indent="-5955" algn="l" rtl="0">
              <a:lnSpc>
                <a:spcPct val="90000"/>
              </a:lnSpc>
              <a:spcBef>
                <a:spcPts val="0"/>
              </a:spcBef>
              <a:spcAft>
                <a:spcPts val="0"/>
              </a:spcAft>
              <a:buSzPts val="1260"/>
              <a:buNone/>
            </a:pPr>
            <a:r>
              <a:rPr lang="en-US"/>
              <a:t>Kim Toomey</a:t>
            </a:r>
            <a:endParaRPr/>
          </a:p>
        </p:txBody>
      </p:sp>
      <p:sp>
        <p:nvSpPr>
          <p:cNvPr id="261" name="Google Shape;261;p36"/>
          <p:cNvSpPr txBox="1">
            <a:spLocks noGrp="1"/>
          </p:cNvSpPr>
          <p:nvPr>
            <p:ph type="body" idx="2"/>
          </p:nvPr>
        </p:nvSpPr>
        <p:spPr>
          <a:xfrm>
            <a:off x="473088" y="4492366"/>
            <a:ext cx="5127882" cy="266948"/>
          </a:xfrm>
          <a:prstGeom prst="rect">
            <a:avLst/>
          </a:prstGeom>
          <a:noFill/>
          <a:ln>
            <a:noFill/>
          </a:ln>
        </p:spPr>
        <p:txBody>
          <a:bodyPr spcFirstLastPara="1" wrap="square" lIns="0" tIns="0" rIns="0" bIns="0" anchor="t" anchorCtr="0">
            <a:normAutofit/>
          </a:bodyPr>
          <a:lstStyle/>
          <a:p>
            <a:pPr marL="178641" lvl="0" indent="-178641" algn="l" rtl="0">
              <a:lnSpc>
                <a:spcPct val="90000"/>
              </a:lnSpc>
              <a:spcBef>
                <a:spcPts val="0"/>
              </a:spcBef>
              <a:spcAft>
                <a:spcPts val="0"/>
              </a:spcAft>
              <a:buSzPts val="1080"/>
              <a:buNone/>
            </a:pPr>
            <a:r>
              <a:rPr lang="en-US"/>
              <a:t>June 2021</a:t>
            </a:r>
            <a:endParaRPr/>
          </a:p>
        </p:txBody>
      </p:sp>
      <p:sp>
        <p:nvSpPr>
          <p:cNvPr id="262" name="Google Shape;262;p36"/>
          <p:cNvSpPr txBox="1">
            <a:spLocks noGrp="1"/>
          </p:cNvSpPr>
          <p:nvPr>
            <p:ph type="body" idx="3"/>
          </p:nvPr>
        </p:nvSpPr>
        <p:spPr>
          <a:xfrm>
            <a:off x="455613" y="3989434"/>
            <a:ext cx="5136900" cy="267000"/>
          </a:xfrm>
          <a:prstGeom prst="rect">
            <a:avLst/>
          </a:prstGeom>
          <a:noFill/>
          <a:ln>
            <a:noFill/>
          </a:ln>
        </p:spPr>
        <p:txBody>
          <a:bodyPr spcFirstLastPara="1" wrap="square" lIns="0" tIns="0" rIns="0" bIns="0" anchor="b" anchorCtr="0">
            <a:noAutofit/>
          </a:bodyPr>
          <a:lstStyle/>
          <a:p>
            <a:pPr marL="5955" lvl="0" indent="-5955" algn="l" rtl="0">
              <a:lnSpc>
                <a:spcPct val="90000"/>
              </a:lnSpc>
              <a:spcBef>
                <a:spcPts val="0"/>
              </a:spcBef>
              <a:spcAft>
                <a:spcPts val="0"/>
              </a:spcAft>
              <a:buSzPts val="1260"/>
              <a:buNone/>
            </a:pPr>
            <a:r>
              <a:rPr lang="en-US"/>
              <a:t>Solutions Consultant</a:t>
            </a:r>
            <a:endParaRPr/>
          </a:p>
        </p:txBody>
      </p:sp>
      <p:sp>
        <p:nvSpPr>
          <p:cNvPr id="263" name="Google Shape;263;p36"/>
          <p:cNvSpPr txBox="1">
            <a:spLocks noGrp="1"/>
          </p:cNvSpPr>
          <p:nvPr>
            <p:ph type="title"/>
          </p:nvPr>
        </p:nvSpPr>
        <p:spPr>
          <a:xfrm>
            <a:off x="452606" y="3059639"/>
            <a:ext cx="51483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800"/>
              <a:buFont typeface="Arial"/>
              <a:buNone/>
            </a:pPr>
            <a:r>
              <a:rPr lang="en-US"/>
              <a:t>Actionable Data behind Digital Transformation: MDM &amp; CDP</a:t>
            </a:r>
            <a:endParaRPr>
              <a:solidFill>
                <a:schemeClr val="accent1"/>
              </a:solidFill>
            </a:endParaRPr>
          </a:p>
        </p:txBody>
      </p:sp>
      <p:sp>
        <p:nvSpPr>
          <p:cNvPr id="264" name="Google Shape;264;p36"/>
          <p:cNvSpPr>
            <a:spLocks noGrp="1"/>
          </p:cNvSpPr>
          <p:nvPr>
            <p:ph type="pic" idx="4"/>
          </p:nvPr>
        </p:nvSpPr>
        <p:spPr>
          <a:xfrm>
            <a:off x="5951620" y="0"/>
            <a:ext cx="3200400" cy="51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36"/>
          <p:cNvPicPr preferRelativeResize="0"/>
          <p:nvPr/>
        </p:nvPicPr>
        <p:blipFill>
          <a:blip r:embed="rId3">
            <a:alphaModFix/>
          </a:blip>
          <a:stretch>
            <a:fillRect/>
          </a:stretch>
        </p:blipFill>
        <p:spPr>
          <a:xfrm>
            <a:off x="5939275" y="0"/>
            <a:ext cx="3433847" cy="51482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6"/>
          <p:cNvSpPr txBox="1"/>
          <p:nvPr/>
        </p:nvSpPr>
        <p:spPr>
          <a:xfrm>
            <a:off x="243725" y="798881"/>
            <a:ext cx="8584800" cy="3951900"/>
          </a:xfrm>
          <a:prstGeom prst="rect">
            <a:avLst/>
          </a:prstGeom>
          <a:noFill/>
          <a:ln>
            <a:noFill/>
          </a:ln>
        </p:spPr>
        <p:txBody>
          <a:bodyPr spcFirstLastPara="1" wrap="square" lIns="91425" tIns="91425" rIns="91425" bIns="91425" anchor="t" anchorCtr="0">
            <a:noAutofit/>
          </a:bodyPr>
          <a:lstStyle/>
          <a:p>
            <a:pPr marL="0" marR="0" lvl="0" indent="0" algn="l" rtl="0">
              <a:spcBef>
                <a:spcPts val="300"/>
              </a:spcBef>
              <a:spcAft>
                <a:spcPts val="0"/>
              </a:spcAft>
              <a:buNone/>
            </a:pPr>
            <a:endParaRPr sz="1800" b="0" i="0" u="none" strike="noStrike" cap="none">
              <a:solidFill>
                <a:srgbClr val="888B8D"/>
              </a:solidFill>
              <a:latin typeface="Arial"/>
              <a:ea typeface="Arial"/>
              <a:cs typeface="Arial"/>
              <a:sym typeface="Arial"/>
            </a:endParaRPr>
          </a:p>
          <a:p>
            <a:pPr marL="0" marR="0" lvl="0" indent="0" algn="l" rtl="0">
              <a:spcBef>
                <a:spcPts val="300"/>
              </a:spcBef>
              <a:spcAft>
                <a:spcPts val="0"/>
              </a:spcAft>
              <a:buNone/>
            </a:pPr>
            <a:endParaRPr sz="1800" b="0" i="0" u="none" strike="noStrike" cap="none">
              <a:solidFill>
                <a:srgbClr val="888B8D"/>
              </a:solidFill>
              <a:latin typeface="Arial"/>
              <a:ea typeface="Arial"/>
              <a:cs typeface="Arial"/>
              <a:sym typeface="Arial"/>
            </a:endParaRPr>
          </a:p>
          <a:p>
            <a:pPr marL="0" marR="0" lvl="0" indent="0" algn="l" rtl="0">
              <a:spcBef>
                <a:spcPts val="0"/>
              </a:spcBef>
              <a:spcAft>
                <a:spcPts val="0"/>
              </a:spcAft>
              <a:buNone/>
            </a:pPr>
            <a:endParaRPr sz="1800" b="1">
              <a:solidFill>
                <a:srgbClr val="1314AB"/>
              </a:solidFill>
              <a:latin typeface="Helvetica Neue"/>
              <a:ea typeface="Helvetica Neue"/>
              <a:cs typeface="Helvetica Neue"/>
              <a:sym typeface="Helvetica Neue"/>
            </a:endParaRPr>
          </a:p>
          <a:p>
            <a:pPr marL="0" marR="0" lvl="0" indent="0" algn="l" rtl="0">
              <a:spcBef>
                <a:spcPts val="0"/>
              </a:spcBef>
              <a:spcAft>
                <a:spcPts val="0"/>
              </a:spcAft>
              <a:buNone/>
            </a:pPr>
            <a:endParaRPr sz="2000" b="1">
              <a:solidFill>
                <a:srgbClr val="888B8D"/>
              </a:solidFill>
              <a:latin typeface="Arial"/>
              <a:ea typeface="Arial"/>
              <a:cs typeface="Arial"/>
              <a:sym typeface="Arial"/>
            </a:endParaRPr>
          </a:p>
          <a:p>
            <a:pPr marL="0" marR="0" lvl="0" indent="0" algn="l" rtl="0">
              <a:spcBef>
                <a:spcPts val="0"/>
              </a:spcBef>
              <a:spcAft>
                <a:spcPts val="0"/>
              </a:spcAft>
              <a:buNone/>
            </a:pPr>
            <a:endParaRPr sz="1800" b="1">
              <a:solidFill>
                <a:srgbClr val="1314AB"/>
              </a:solidFill>
              <a:latin typeface="Helvetica Neue"/>
              <a:ea typeface="Helvetica Neue"/>
              <a:cs typeface="Helvetica Neue"/>
              <a:sym typeface="Helvetica Neue"/>
            </a:endParaRPr>
          </a:p>
        </p:txBody>
      </p:sp>
      <p:sp>
        <p:nvSpPr>
          <p:cNvPr id="390" name="Google Shape;390;p46"/>
          <p:cNvSpPr txBox="1">
            <a:spLocks noGrp="1"/>
          </p:cNvSpPr>
          <p:nvPr>
            <p:ph type="body" idx="1"/>
          </p:nvPr>
        </p:nvSpPr>
        <p:spPr>
          <a:xfrm>
            <a:off x="461631" y="1021979"/>
            <a:ext cx="8213537" cy="361501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3"/>
              </a:buClr>
              <a:buSzPts val="1620"/>
              <a:buNone/>
            </a:pPr>
            <a:r>
              <a:rPr lang="en-US" dirty="0">
                <a:solidFill>
                  <a:srgbClr val="424242"/>
                </a:solidFill>
                <a:highlight>
                  <a:srgbClr val="FFFFFF"/>
                </a:highlight>
                <a:latin typeface="+mj-lt"/>
                <a:ea typeface="Roboto"/>
                <a:cs typeface="Roboto"/>
                <a:sym typeface="Roboto"/>
              </a:rPr>
              <a:t>A customer data platform is a marketing system that unifies a company's customer data from marketing and other channels to enable customer modeling and optimize the timing and targeting of messages and offers.</a:t>
            </a:r>
            <a:endParaRPr dirty="0">
              <a:latin typeface="+mj-lt"/>
            </a:endParaRPr>
          </a:p>
        </p:txBody>
      </p:sp>
      <p:sp>
        <p:nvSpPr>
          <p:cNvPr id="391" name="Google Shape;391;p46"/>
          <p:cNvSpPr txBox="1">
            <a:spLocks noGrp="1"/>
          </p:cNvSpPr>
          <p:nvPr>
            <p:ph type="title"/>
          </p:nvPr>
        </p:nvSpPr>
        <p:spPr>
          <a:xfrm>
            <a:off x="453678" y="104193"/>
            <a:ext cx="8234194" cy="51482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Gartner Defines CDP 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7"/>
          <p:cNvSpPr txBox="1">
            <a:spLocks noGrp="1"/>
          </p:cNvSpPr>
          <p:nvPr>
            <p:ph type="body" idx="1"/>
          </p:nvPr>
        </p:nvSpPr>
        <p:spPr>
          <a:xfrm>
            <a:off x="609599" y="178577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dirty="0"/>
              <a:t>Real-time collection of first-party customer data across a variety of (primarily) marketing tools. </a:t>
            </a:r>
            <a:endParaRPr dirty="0"/>
          </a:p>
          <a:p>
            <a:pPr marL="457200" lvl="0" indent="-308610" algn="l" rtl="0">
              <a:spcBef>
                <a:spcPts val="0"/>
              </a:spcBef>
              <a:spcAft>
                <a:spcPts val="0"/>
              </a:spcAft>
              <a:buSzPts val="1260"/>
              <a:buChar char="▪"/>
            </a:pPr>
            <a:r>
              <a:rPr lang="en-US" dirty="0"/>
              <a:t>Identity Resolution for customers from anonymous signals to unified record.</a:t>
            </a:r>
            <a:endParaRPr dirty="0"/>
          </a:p>
          <a:p>
            <a:pPr marL="457200" lvl="0" indent="-308610" algn="l" rtl="0">
              <a:spcBef>
                <a:spcPts val="0"/>
              </a:spcBef>
              <a:spcAft>
                <a:spcPts val="0"/>
              </a:spcAft>
              <a:buSzPts val="1260"/>
              <a:buChar char="▪"/>
            </a:pPr>
            <a:r>
              <a:rPr lang="en-US" dirty="0"/>
              <a:t>Route data from one tool to another.</a:t>
            </a:r>
            <a:endParaRPr dirty="0"/>
          </a:p>
          <a:p>
            <a:pPr marL="0" lvl="0" indent="0" algn="l" rtl="0">
              <a:spcBef>
                <a:spcPts val="1200"/>
              </a:spcBef>
              <a:spcAft>
                <a:spcPts val="0"/>
              </a:spcAft>
              <a:buNone/>
            </a:pPr>
            <a:endParaRPr dirty="0"/>
          </a:p>
        </p:txBody>
      </p:sp>
      <p:sp>
        <p:nvSpPr>
          <p:cNvPr id="398" name="Google Shape;398;p47"/>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Customer Data Platforms come in different flavors</a:t>
            </a:r>
            <a:endParaRPr/>
          </a:p>
        </p:txBody>
      </p:sp>
      <p:sp>
        <p:nvSpPr>
          <p:cNvPr id="399" name="Google Shape;399;p47"/>
          <p:cNvSpPr txBox="1">
            <a:spLocks noGrp="1"/>
          </p:cNvSpPr>
          <p:nvPr>
            <p:ph type="body" idx="2"/>
          </p:nvPr>
        </p:nvSpPr>
        <p:spPr>
          <a:xfrm>
            <a:off x="6187986" y="178577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a:t>Native Machine Learning capabilities and behavioral segmentation</a:t>
            </a:r>
            <a:endParaRPr/>
          </a:p>
          <a:p>
            <a:pPr marL="457200" lvl="0" indent="-308610" algn="l" rtl="0">
              <a:spcBef>
                <a:spcPts val="0"/>
              </a:spcBef>
              <a:spcAft>
                <a:spcPts val="0"/>
              </a:spcAft>
              <a:buSzPts val="1260"/>
              <a:buChar char="▪"/>
            </a:pPr>
            <a:r>
              <a:rPr lang="en-US"/>
              <a:t>Omni-channel journey mapping capabilities</a:t>
            </a:r>
            <a:endParaRPr/>
          </a:p>
          <a:p>
            <a:pPr marL="457200" lvl="0" indent="0" algn="l" rtl="0">
              <a:spcBef>
                <a:spcPts val="1200"/>
              </a:spcBef>
              <a:spcAft>
                <a:spcPts val="0"/>
              </a:spcAft>
              <a:buNone/>
            </a:pPr>
            <a:endParaRPr/>
          </a:p>
        </p:txBody>
      </p:sp>
      <p:sp>
        <p:nvSpPr>
          <p:cNvPr id="400" name="Google Shape;400;p47"/>
          <p:cNvSpPr txBox="1">
            <a:spLocks noGrp="1"/>
          </p:cNvSpPr>
          <p:nvPr>
            <p:ph type="body" idx="3"/>
          </p:nvPr>
        </p:nvSpPr>
        <p:spPr>
          <a:xfrm>
            <a:off x="463220" y="1021889"/>
            <a:ext cx="26124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Infrastructure CDP</a:t>
            </a:r>
            <a:endParaRPr/>
          </a:p>
        </p:txBody>
      </p:sp>
      <p:sp>
        <p:nvSpPr>
          <p:cNvPr id="401" name="Google Shape;401;p47"/>
          <p:cNvSpPr txBox="1">
            <a:spLocks noGrp="1"/>
          </p:cNvSpPr>
          <p:nvPr>
            <p:ph type="body" idx="4"/>
          </p:nvPr>
        </p:nvSpPr>
        <p:spPr>
          <a:xfrm>
            <a:off x="3271887" y="1021889"/>
            <a:ext cx="26085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Marketing Clouds</a:t>
            </a:r>
            <a:endParaRPr/>
          </a:p>
        </p:txBody>
      </p:sp>
      <p:sp>
        <p:nvSpPr>
          <p:cNvPr id="402" name="Google Shape;402;p47"/>
          <p:cNvSpPr txBox="1">
            <a:spLocks noGrp="1"/>
          </p:cNvSpPr>
          <p:nvPr>
            <p:ph type="body" idx="5"/>
          </p:nvPr>
        </p:nvSpPr>
        <p:spPr>
          <a:xfrm>
            <a:off x="6081621" y="1021889"/>
            <a:ext cx="26094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Omni-Channel Decision Engines</a:t>
            </a:r>
            <a:endParaRPr/>
          </a:p>
        </p:txBody>
      </p:sp>
      <p:sp>
        <p:nvSpPr>
          <p:cNvPr id="403" name="Google Shape;403;p47"/>
          <p:cNvSpPr txBox="1">
            <a:spLocks noGrp="1"/>
          </p:cNvSpPr>
          <p:nvPr>
            <p:ph type="body" idx="6"/>
          </p:nvPr>
        </p:nvSpPr>
        <p:spPr>
          <a:xfrm>
            <a:off x="3396150" y="178393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a:t>CDP Module offering as part of an integrated cloud marketing suite.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p:nvPr/>
        </p:nvSpPr>
        <p:spPr>
          <a:xfrm>
            <a:off x="454024" y="882921"/>
            <a:ext cx="4310100" cy="3980700"/>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z</a:t>
            </a:r>
            <a:endParaRPr/>
          </a:p>
        </p:txBody>
      </p:sp>
      <p:sp>
        <p:nvSpPr>
          <p:cNvPr id="410" name="Google Shape;410;p48"/>
          <p:cNvSpPr/>
          <p:nvPr/>
        </p:nvSpPr>
        <p:spPr>
          <a:xfrm>
            <a:off x="4379913" y="882921"/>
            <a:ext cx="4310100" cy="3980700"/>
          </a:xfrm>
          <a:prstGeom prst="ellipse">
            <a:avLst/>
          </a:prstGeom>
          <a:no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411" name="Google Shape;411;p48"/>
          <p:cNvSpPr txBox="1">
            <a:spLocks noGrp="1"/>
          </p:cNvSpPr>
          <p:nvPr>
            <p:ph type="body" idx="1"/>
          </p:nvPr>
        </p:nvSpPr>
        <p:spPr>
          <a:xfrm>
            <a:off x="979379" y="1625600"/>
            <a:ext cx="2839200" cy="3011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90"/>
              <a:buNone/>
            </a:pPr>
            <a:r>
              <a:rPr lang="en-US" sz="1100" b="1"/>
              <a:t>Data Management: </a:t>
            </a:r>
            <a:r>
              <a:rPr lang="en-US" sz="1100"/>
              <a:t>Ingest first-party, individual-level customer data</a:t>
            </a:r>
            <a:endParaRPr/>
          </a:p>
          <a:p>
            <a:pPr marL="178640" lvl="0" indent="-178640" algn="l" rtl="0">
              <a:lnSpc>
                <a:spcPct val="90000"/>
              </a:lnSpc>
              <a:spcBef>
                <a:spcPts val="300"/>
              </a:spcBef>
              <a:spcAft>
                <a:spcPts val="0"/>
              </a:spcAft>
              <a:buSzPts val="945"/>
              <a:buChar char="▪"/>
            </a:pPr>
            <a:r>
              <a:rPr lang="en-US" sz="1050"/>
              <a:t>From online and offline sources</a:t>
            </a:r>
            <a:endParaRPr/>
          </a:p>
          <a:p>
            <a:pPr marL="178640" lvl="0" indent="-178640" algn="l" rtl="0">
              <a:lnSpc>
                <a:spcPct val="90000"/>
              </a:lnSpc>
              <a:spcBef>
                <a:spcPts val="300"/>
              </a:spcBef>
              <a:spcAft>
                <a:spcPts val="0"/>
              </a:spcAft>
              <a:buSzPts val="945"/>
              <a:buChar char="▪"/>
            </a:pPr>
            <a:r>
              <a:rPr lang="en-US" sz="1050"/>
              <a:t>In real time, on-prem/Cloud</a:t>
            </a:r>
            <a:endParaRPr/>
          </a:p>
          <a:p>
            <a:pPr marL="178640" lvl="0" indent="-178640" algn="l" rtl="0">
              <a:lnSpc>
                <a:spcPct val="90000"/>
              </a:lnSpc>
              <a:spcBef>
                <a:spcPts val="300"/>
              </a:spcBef>
              <a:spcAft>
                <a:spcPts val="0"/>
              </a:spcAft>
              <a:buSzPts val="945"/>
              <a:buChar char="▪"/>
            </a:pPr>
            <a:r>
              <a:rPr lang="en-US" sz="1050"/>
              <a:t>Unlimited storage and data persistence</a:t>
            </a:r>
            <a:endParaRPr/>
          </a:p>
          <a:p>
            <a:pPr marL="178640" lvl="0" indent="-178640" algn="l" rtl="0">
              <a:lnSpc>
                <a:spcPct val="90000"/>
              </a:lnSpc>
              <a:spcBef>
                <a:spcPts val="300"/>
              </a:spcBef>
              <a:spcAft>
                <a:spcPts val="0"/>
              </a:spcAft>
              <a:buSzPts val="945"/>
              <a:buChar char="▪"/>
            </a:pPr>
            <a:r>
              <a:rPr lang="en-US" sz="1050"/>
              <a:t>First-party identifiers and attributes</a:t>
            </a:r>
            <a:endParaRPr/>
          </a:p>
          <a:p>
            <a:pPr marL="178640" lvl="0" indent="-178640" algn="l" rtl="0">
              <a:lnSpc>
                <a:spcPct val="90000"/>
              </a:lnSpc>
              <a:spcBef>
                <a:spcPts val="300"/>
              </a:spcBef>
              <a:spcAft>
                <a:spcPts val="0"/>
              </a:spcAft>
              <a:buSzPts val="945"/>
              <a:buChar char="▪"/>
            </a:pPr>
            <a:r>
              <a:rPr lang="en-US" sz="1050"/>
              <a:t>Combine data from disparate sources including third-party data providers </a:t>
            </a:r>
            <a:endParaRPr/>
          </a:p>
          <a:p>
            <a:pPr marL="178640" lvl="0" indent="-178640" algn="l" rtl="0">
              <a:lnSpc>
                <a:spcPct val="90000"/>
              </a:lnSpc>
              <a:spcBef>
                <a:spcPts val="300"/>
              </a:spcBef>
              <a:spcAft>
                <a:spcPts val="0"/>
              </a:spcAft>
              <a:buSzPts val="945"/>
              <a:buChar char="▪"/>
            </a:pPr>
            <a:r>
              <a:rPr lang="en-US" sz="1050"/>
              <a:t>Machine Learning Data Catalog</a:t>
            </a:r>
            <a:endParaRPr/>
          </a:p>
          <a:p>
            <a:pPr marL="0" lvl="0" indent="0" algn="l" rtl="0">
              <a:lnSpc>
                <a:spcPct val="90000"/>
              </a:lnSpc>
              <a:spcBef>
                <a:spcPts val="900"/>
              </a:spcBef>
              <a:spcAft>
                <a:spcPts val="0"/>
              </a:spcAft>
              <a:buSzPts val="990"/>
              <a:buNone/>
            </a:pPr>
            <a:r>
              <a:rPr lang="en-US" sz="1100" b="1"/>
              <a:t>Profile Unification: </a:t>
            </a:r>
            <a:r>
              <a:rPr lang="en-US" sz="1100"/>
              <a:t>Consolidate profiles at person level &amp; connect attributes to identities </a:t>
            </a:r>
            <a:endParaRPr/>
          </a:p>
          <a:p>
            <a:pPr marL="178640" lvl="0" indent="-178640" algn="l" rtl="0">
              <a:lnSpc>
                <a:spcPct val="90000"/>
              </a:lnSpc>
              <a:spcBef>
                <a:spcPts val="300"/>
              </a:spcBef>
              <a:spcAft>
                <a:spcPts val="0"/>
              </a:spcAft>
              <a:buSzPts val="945"/>
              <a:buChar char="▪"/>
            </a:pPr>
            <a:r>
              <a:rPr lang="en-US" sz="1050"/>
              <a:t>Link multiple devices to a single, personally identified individual  </a:t>
            </a:r>
            <a:endParaRPr/>
          </a:p>
          <a:p>
            <a:pPr marL="178640" lvl="0" indent="-178640" algn="l" rtl="0">
              <a:lnSpc>
                <a:spcPct val="90000"/>
              </a:lnSpc>
              <a:spcBef>
                <a:spcPts val="300"/>
              </a:spcBef>
              <a:spcAft>
                <a:spcPts val="0"/>
              </a:spcAft>
              <a:buSzPts val="945"/>
              <a:buChar char="▪"/>
            </a:pPr>
            <a:r>
              <a:rPr lang="en-US" sz="1050"/>
              <a:t>De-duplicate customer records</a:t>
            </a:r>
            <a:endParaRPr/>
          </a:p>
        </p:txBody>
      </p:sp>
      <p:sp>
        <p:nvSpPr>
          <p:cNvPr id="412" name="Google Shape;412;p48"/>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Reltio &amp; CDP Working Together</a:t>
            </a:r>
            <a:endParaRPr/>
          </a:p>
        </p:txBody>
      </p:sp>
      <p:sp>
        <p:nvSpPr>
          <p:cNvPr id="413" name="Google Shape;413;p48"/>
          <p:cNvSpPr txBox="1"/>
          <p:nvPr/>
        </p:nvSpPr>
        <p:spPr>
          <a:xfrm>
            <a:off x="4002856" y="3691752"/>
            <a:ext cx="1136700" cy="4152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Arial"/>
                <a:ea typeface="Arial"/>
                <a:cs typeface="Arial"/>
                <a:sym typeface="Arial"/>
              </a:rPr>
              <a:t>  Consumer Profile</a:t>
            </a:r>
            <a:endParaRPr sz="1100" b="1" i="0" u="none" strike="noStrike" cap="none">
              <a:solidFill>
                <a:schemeClr val="dk2"/>
              </a:solidFill>
              <a:latin typeface="Arial"/>
              <a:ea typeface="Arial"/>
              <a:cs typeface="Arial"/>
              <a:sym typeface="Arial"/>
            </a:endParaRPr>
          </a:p>
        </p:txBody>
      </p:sp>
      <p:pic>
        <p:nvPicPr>
          <p:cNvPr id="414" name="Google Shape;414;p48"/>
          <p:cNvPicPr preferRelativeResize="0"/>
          <p:nvPr/>
        </p:nvPicPr>
        <p:blipFill rotWithShape="1">
          <a:blip r:embed="rId3">
            <a:alphaModFix/>
          </a:blip>
          <a:srcRect/>
          <a:stretch/>
        </p:blipFill>
        <p:spPr>
          <a:xfrm>
            <a:off x="3904500" y="2205796"/>
            <a:ext cx="1335000" cy="1335000"/>
          </a:xfrm>
          <a:prstGeom prst="ellipse">
            <a:avLst/>
          </a:prstGeom>
          <a:noFill/>
          <a:ln w="12700" cap="flat" cmpd="sng">
            <a:solidFill>
              <a:srgbClr val="FF9E1B"/>
            </a:solidFill>
            <a:prstDash val="solid"/>
            <a:round/>
            <a:headEnd type="none" w="sm" len="sm"/>
            <a:tailEnd type="none" w="sm" len="sm"/>
          </a:ln>
        </p:spPr>
      </p:pic>
      <p:sp>
        <p:nvSpPr>
          <p:cNvPr id="415" name="Google Shape;415;p48"/>
          <p:cNvSpPr txBox="1"/>
          <p:nvPr/>
        </p:nvSpPr>
        <p:spPr>
          <a:xfrm>
            <a:off x="1435947" y="1307253"/>
            <a:ext cx="2346300" cy="243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3"/>
              </a:buClr>
              <a:buSzPts val="1080"/>
              <a:buFont typeface="Noto Sans Symbols"/>
              <a:buNone/>
            </a:pPr>
            <a:r>
              <a:rPr lang="en-US" sz="1200" b="1">
                <a:solidFill>
                  <a:schemeClr val="accent1"/>
                </a:solidFill>
                <a:latin typeface="Arial"/>
                <a:ea typeface="Arial"/>
                <a:cs typeface="Arial"/>
                <a:sym typeface="Arial"/>
              </a:rPr>
              <a:t>RELTIO</a:t>
            </a:r>
            <a:endParaRPr sz="1050">
              <a:solidFill>
                <a:schemeClr val="dk2"/>
              </a:solidFill>
              <a:latin typeface="Arial"/>
              <a:ea typeface="Arial"/>
              <a:cs typeface="Arial"/>
              <a:sym typeface="Arial"/>
            </a:endParaRPr>
          </a:p>
        </p:txBody>
      </p:sp>
      <p:sp>
        <p:nvSpPr>
          <p:cNvPr id="416" name="Google Shape;416;p48"/>
          <p:cNvSpPr txBox="1"/>
          <p:nvPr/>
        </p:nvSpPr>
        <p:spPr>
          <a:xfrm>
            <a:off x="5331354" y="1307253"/>
            <a:ext cx="2407200" cy="243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3"/>
              </a:buClr>
              <a:buSzPts val="1080"/>
              <a:buFont typeface="Noto Sans Symbols"/>
              <a:buNone/>
            </a:pPr>
            <a:r>
              <a:rPr lang="en-US" sz="1200" b="1">
                <a:solidFill>
                  <a:schemeClr val="dk2"/>
                </a:solidFill>
                <a:latin typeface="Arial"/>
                <a:ea typeface="Arial"/>
                <a:cs typeface="Arial"/>
                <a:sym typeface="Arial"/>
              </a:rPr>
              <a:t>CUSTOMER DATA PLATFORM</a:t>
            </a:r>
            <a:endParaRPr sz="1100">
              <a:solidFill>
                <a:schemeClr val="dk2"/>
              </a:solidFill>
              <a:latin typeface="Arial"/>
              <a:ea typeface="Arial"/>
              <a:cs typeface="Arial"/>
              <a:sym typeface="Arial"/>
            </a:endParaRPr>
          </a:p>
        </p:txBody>
      </p:sp>
      <p:sp>
        <p:nvSpPr>
          <p:cNvPr id="417" name="Google Shape;417;p48"/>
          <p:cNvSpPr txBox="1">
            <a:spLocks noGrp="1"/>
          </p:cNvSpPr>
          <p:nvPr>
            <p:ph type="body" idx="2"/>
          </p:nvPr>
        </p:nvSpPr>
        <p:spPr>
          <a:xfrm>
            <a:off x="5570330" y="1625600"/>
            <a:ext cx="2594400" cy="3011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990"/>
              <a:buNone/>
            </a:pPr>
            <a:r>
              <a:rPr lang="en-US" sz="1100" b="1"/>
              <a:t>Segmentation: </a:t>
            </a:r>
            <a:r>
              <a:rPr lang="en-US" sz="1100"/>
              <a:t>Interface for marketer to create and manage segments</a:t>
            </a:r>
            <a:endParaRPr/>
          </a:p>
          <a:p>
            <a:pPr marL="178640" lvl="0" indent="-178640" algn="l" rtl="0">
              <a:lnSpc>
                <a:spcPct val="90000"/>
              </a:lnSpc>
              <a:spcBef>
                <a:spcPts val="300"/>
              </a:spcBef>
              <a:spcAft>
                <a:spcPts val="0"/>
              </a:spcAft>
              <a:buSzPts val="945"/>
              <a:buChar char="▪"/>
            </a:pPr>
            <a:r>
              <a:rPr lang="en-US" sz="1050"/>
              <a:t>Rule-based segment creation </a:t>
            </a:r>
            <a:endParaRPr/>
          </a:p>
          <a:p>
            <a:pPr marL="178640" lvl="0" indent="-178640" algn="l" rtl="0">
              <a:lnSpc>
                <a:spcPct val="90000"/>
              </a:lnSpc>
              <a:spcBef>
                <a:spcPts val="300"/>
              </a:spcBef>
              <a:spcAft>
                <a:spcPts val="0"/>
              </a:spcAft>
              <a:buSzPts val="945"/>
              <a:buChar char="▪"/>
            </a:pPr>
            <a:r>
              <a:rPr lang="en-US" sz="1050"/>
              <a:t>Automated segment discovery</a:t>
            </a:r>
            <a:endParaRPr/>
          </a:p>
          <a:p>
            <a:pPr marL="178640" lvl="0" indent="-178640" algn="l" rtl="0">
              <a:lnSpc>
                <a:spcPct val="90000"/>
              </a:lnSpc>
              <a:spcBef>
                <a:spcPts val="300"/>
              </a:spcBef>
              <a:spcAft>
                <a:spcPts val="0"/>
              </a:spcAft>
              <a:buSzPts val="945"/>
              <a:buChar char="▪"/>
            </a:pPr>
            <a:r>
              <a:rPr lang="en-US" sz="1050"/>
              <a:t>Predictive analytics</a:t>
            </a:r>
            <a:endParaRPr/>
          </a:p>
          <a:p>
            <a:pPr marL="178640" lvl="0" indent="-178640" algn="l" rtl="0">
              <a:lnSpc>
                <a:spcPct val="90000"/>
              </a:lnSpc>
              <a:spcBef>
                <a:spcPts val="300"/>
              </a:spcBef>
              <a:spcAft>
                <a:spcPts val="0"/>
              </a:spcAft>
              <a:buSzPts val="945"/>
              <a:buChar char="▪"/>
            </a:pPr>
            <a:r>
              <a:rPr lang="en-US" sz="1050"/>
              <a:t>Propensity models</a:t>
            </a:r>
            <a:endParaRPr/>
          </a:p>
          <a:p>
            <a:pPr marL="178640" lvl="0" indent="-178640" algn="l" rtl="0">
              <a:lnSpc>
                <a:spcPct val="90000"/>
              </a:lnSpc>
              <a:spcBef>
                <a:spcPts val="300"/>
              </a:spcBef>
              <a:spcAft>
                <a:spcPts val="0"/>
              </a:spcAft>
              <a:buSzPts val="945"/>
              <a:buChar char="▪"/>
            </a:pPr>
            <a:r>
              <a:rPr lang="en-US" sz="1050"/>
              <a:t>Import and deploy custom models built in MDM</a:t>
            </a:r>
            <a:endParaRPr/>
          </a:p>
          <a:p>
            <a:pPr marL="0" lvl="0" indent="0" algn="l" rtl="0">
              <a:lnSpc>
                <a:spcPct val="90000"/>
              </a:lnSpc>
              <a:spcBef>
                <a:spcPts val="900"/>
              </a:spcBef>
              <a:spcAft>
                <a:spcPts val="0"/>
              </a:spcAft>
              <a:buSzPts val="990"/>
              <a:buNone/>
            </a:pPr>
            <a:r>
              <a:rPr lang="en-US" sz="1100" b="1"/>
              <a:t>Activation:</a:t>
            </a:r>
            <a:r>
              <a:rPr lang="en-US" sz="1100"/>
              <a:t> Segments sent with activation instructions to execute:</a:t>
            </a:r>
            <a:endParaRPr/>
          </a:p>
          <a:p>
            <a:pPr marL="178640" lvl="0" indent="-178640" algn="l" rtl="0">
              <a:lnSpc>
                <a:spcPct val="90000"/>
              </a:lnSpc>
              <a:spcBef>
                <a:spcPts val="300"/>
              </a:spcBef>
              <a:spcAft>
                <a:spcPts val="0"/>
              </a:spcAft>
              <a:buSzPts val="945"/>
              <a:buChar char="▪"/>
            </a:pPr>
            <a:r>
              <a:rPr lang="en-US" sz="1050"/>
              <a:t>Email campaigns</a:t>
            </a:r>
            <a:endParaRPr/>
          </a:p>
          <a:p>
            <a:pPr marL="178640" lvl="0" indent="-178640" algn="l" rtl="0">
              <a:lnSpc>
                <a:spcPct val="90000"/>
              </a:lnSpc>
              <a:spcBef>
                <a:spcPts val="300"/>
              </a:spcBef>
              <a:spcAft>
                <a:spcPts val="0"/>
              </a:spcAft>
              <a:buSzPts val="945"/>
              <a:buChar char="▪"/>
            </a:pPr>
            <a:r>
              <a:rPr lang="en-US" sz="1050"/>
              <a:t>Mobile messaging and advertising</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9"/>
          <p:cNvSpPr txBox="1">
            <a:spLocks noGrp="1"/>
          </p:cNvSpPr>
          <p:nvPr>
            <p:ph type="title"/>
          </p:nvPr>
        </p:nvSpPr>
        <p:spPr>
          <a:xfrm>
            <a:off x="452785" y="2731208"/>
            <a:ext cx="5033700" cy="5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Considerations for Technology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0"/>
          <p:cNvSpPr txBox="1">
            <a:spLocks noGrp="1"/>
          </p:cNvSpPr>
          <p:nvPr>
            <p:ph type="body" idx="1"/>
          </p:nvPr>
        </p:nvSpPr>
        <p:spPr>
          <a:xfrm>
            <a:off x="461631" y="1021979"/>
            <a:ext cx="8213400" cy="3615000"/>
          </a:xfrm>
          <a:prstGeom prst="rect">
            <a:avLst/>
          </a:prstGeom>
        </p:spPr>
        <p:txBody>
          <a:bodyPr spcFirstLastPara="1" wrap="square" lIns="0" tIns="0" rIns="0" bIns="0" anchor="t" anchorCtr="0">
            <a:noAutofit/>
          </a:bodyPr>
          <a:lstStyle/>
          <a:p>
            <a:pPr marL="457200" lvl="0" indent="-331470" algn="l" rtl="0">
              <a:spcBef>
                <a:spcPts val="1200"/>
              </a:spcBef>
              <a:spcAft>
                <a:spcPts val="0"/>
              </a:spcAft>
              <a:buSzPts val="1620"/>
              <a:buChar char="●"/>
            </a:pPr>
            <a:r>
              <a:rPr lang="en-US" dirty="0"/>
              <a:t>Customers = People</a:t>
            </a:r>
            <a:endParaRPr dirty="0"/>
          </a:p>
          <a:p>
            <a:pPr marL="457200" lvl="0" indent="-331470" algn="l" rtl="0">
              <a:spcBef>
                <a:spcPts val="0"/>
              </a:spcBef>
              <a:spcAft>
                <a:spcPts val="0"/>
              </a:spcAft>
              <a:buSzPts val="1620"/>
              <a:buChar char="●"/>
            </a:pPr>
            <a:r>
              <a:rPr lang="en-US" dirty="0"/>
              <a:t>Technology inherently will have a different definition of a “person”</a:t>
            </a:r>
            <a:endParaRPr dirty="0"/>
          </a:p>
          <a:p>
            <a:pPr marL="914400" lvl="1" indent="-320040" algn="l" rtl="0">
              <a:spcBef>
                <a:spcPts val="0"/>
              </a:spcBef>
              <a:spcAft>
                <a:spcPts val="0"/>
              </a:spcAft>
              <a:buSzPts val="1440"/>
              <a:buChar char="○"/>
            </a:pPr>
            <a:r>
              <a:rPr lang="en-US" dirty="0"/>
              <a:t>Digital Identity</a:t>
            </a:r>
            <a:endParaRPr dirty="0"/>
          </a:p>
          <a:p>
            <a:pPr marL="914400" lvl="1" indent="-320040" algn="l" rtl="0">
              <a:spcBef>
                <a:spcPts val="0"/>
              </a:spcBef>
              <a:spcAft>
                <a:spcPts val="0"/>
              </a:spcAft>
              <a:buSzPts val="1440"/>
              <a:buChar char="○"/>
            </a:pPr>
            <a:r>
              <a:rPr lang="en-US" dirty="0"/>
              <a:t>Unique Identifier</a:t>
            </a:r>
            <a:endParaRPr dirty="0"/>
          </a:p>
          <a:p>
            <a:pPr marL="914400" lvl="1" indent="-320040" algn="l" rtl="0">
              <a:spcBef>
                <a:spcPts val="0"/>
              </a:spcBef>
              <a:spcAft>
                <a:spcPts val="0"/>
              </a:spcAft>
              <a:buSzPts val="1440"/>
              <a:buChar char="○"/>
            </a:pPr>
            <a:r>
              <a:rPr lang="en-US" dirty="0"/>
              <a:t>Verifiable Human</a:t>
            </a:r>
            <a:endParaRPr dirty="0"/>
          </a:p>
          <a:p>
            <a:pPr marL="457200" lvl="0" indent="-331470" algn="l" rtl="0">
              <a:spcBef>
                <a:spcPts val="0"/>
              </a:spcBef>
              <a:spcAft>
                <a:spcPts val="0"/>
              </a:spcAft>
              <a:buSzPts val="1620"/>
              <a:buChar char="●"/>
            </a:pPr>
            <a:r>
              <a:rPr lang="en-US" dirty="0"/>
              <a:t>What information do you need about your customer? </a:t>
            </a:r>
            <a:endParaRPr dirty="0"/>
          </a:p>
          <a:p>
            <a:pPr marL="914400" lvl="1" indent="-320040" algn="l" rtl="0">
              <a:spcBef>
                <a:spcPts val="0"/>
              </a:spcBef>
              <a:spcAft>
                <a:spcPts val="0"/>
              </a:spcAft>
              <a:buSzPts val="1440"/>
              <a:buChar char="○"/>
            </a:pPr>
            <a:r>
              <a:rPr lang="en-US" dirty="0"/>
              <a:t>Implications of erroneous data - inferred or consented</a:t>
            </a:r>
          </a:p>
          <a:p>
            <a:pPr marL="914400" lvl="1" indent="-320040" algn="l" rtl="0">
              <a:spcBef>
                <a:spcPts val="0"/>
              </a:spcBef>
              <a:spcAft>
                <a:spcPts val="0"/>
              </a:spcAft>
              <a:buSzPts val="1440"/>
              <a:buChar char="○"/>
            </a:pPr>
            <a:r>
              <a:rPr lang="en-US" dirty="0"/>
              <a:t>Privacy considerations – how are you allowed to use this information?</a:t>
            </a:r>
            <a:br>
              <a:rPr lang="en-US" dirty="0"/>
            </a:br>
            <a:endParaRPr dirty="0"/>
          </a:p>
          <a:p>
            <a:pPr marL="45720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430" name="Google Shape;430;p50"/>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Zoom In On Customer Data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1"/>
          <p:cNvSpPr txBox="1">
            <a:spLocks noGrp="1"/>
          </p:cNvSpPr>
          <p:nvPr>
            <p:ph type="body" idx="1"/>
          </p:nvPr>
        </p:nvSpPr>
        <p:spPr>
          <a:xfrm>
            <a:off x="461632" y="1021979"/>
            <a:ext cx="39249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MDM</a:t>
            </a:r>
            <a:endParaRPr u="sng"/>
          </a:p>
          <a:p>
            <a:pPr marL="0" lvl="0" indent="0" algn="l" rtl="0">
              <a:spcBef>
                <a:spcPts val="1200"/>
              </a:spcBef>
              <a:spcAft>
                <a:spcPts val="0"/>
              </a:spcAft>
              <a:buNone/>
            </a:pPr>
            <a:endParaRPr u="sng"/>
          </a:p>
          <a:p>
            <a:pPr marL="457200" lvl="0" indent="-331470" algn="l" rtl="0">
              <a:spcBef>
                <a:spcPts val="1200"/>
              </a:spcBef>
              <a:spcAft>
                <a:spcPts val="0"/>
              </a:spcAft>
              <a:buSzPts val="1620"/>
              <a:buChar char="●"/>
            </a:pPr>
            <a:r>
              <a:rPr lang="en-US"/>
              <a:t>IT-Owned Technology</a:t>
            </a:r>
            <a:endParaRPr/>
          </a:p>
          <a:p>
            <a:pPr marL="457200" lvl="0" indent="-331470" algn="l" rtl="0">
              <a:spcBef>
                <a:spcPts val="0"/>
              </a:spcBef>
              <a:spcAft>
                <a:spcPts val="0"/>
              </a:spcAft>
              <a:buSzPts val="1620"/>
              <a:buChar char="●"/>
            </a:pPr>
            <a:r>
              <a:rPr lang="en-US"/>
              <a:t>Centralized data to distribute throughout the organization.</a:t>
            </a:r>
            <a:endParaRPr/>
          </a:p>
          <a:p>
            <a:pPr marL="457200" lvl="0" indent="-331470" algn="l" rtl="0">
              <a:spcBef>
                <a:spcPts val="0"/>
              </a:spcBef>
              <a:spcAft>
                <a:spcPts val="0"/>
              </a:spcAft>
              <a:buSzPts val="1620"/>
              <a:buChar char="●"/>
            </a:pPr>
            <a:r>
              <a:rPr lang="en-US"/>
              <a:t>Day to day users leverage MDM to improve data quality, enforce governance &amp; distribute data to appropriate teams and systems </a:t>
            </a:r>
            <a:endParaRPr/>
          </a:p>
        </p:txBody>
      </p:sp>
      <p:sp>
        <p:nvSpPr>
          <p:cNvPr id="437" name="Google Shape;437;p51"/>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Who Within Your Organization Needs Access?</a:t>
            </a:r>
            <a:endParaRPr/>
          </a:p>
        </p:txBody>
      </p:sp>
      <p:sp>
        <p:nvSpPr>
          <p:cNvPr id="438" name="Google Shape;438;p51"/>
          <p:cNvSpPr txBox="1">
            <a:spLocks noGrp="1"/>
          </p:cNvSpPr>
          <p:nvPr>
            <p:ph type="body" idx="2"/>
          </p:nvPr>
        </p:nvSpPr>
        <p:spPr>
          <a:xfrm>
            <a:off x="4764156" y="1021979"/>
            <a:ext cx="39249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CDP</a:t>
            </a:r>
            <a:endParaRPr u="sng"/>
          </a:p>
          <a:p>
            <a:pPr marL="0" lvl="0" indent="0" algn="l" rtl="0">
              <a:spcBef>
                <a:spcPts val="1200"/>
              </a:spcBef>
              <a:spcAft>
                <a:spcPts val="0"/>
              </a:spcAft>
              <a:buNone/>
            </a:pPr>
            <a:endParaRPr/>
          </a:p>
          <a:p>
            <a:pPr marL="457200" lvl="0" indent="-331470" algn="l" rtl="0">
              <a:spcBef>
                <a:spcPts val="1200"/>
              </a:spcBef>
              <a:spcAft>
                <a:spcPts val="0"/>
              </a:spcAft>
              <a:buSzPts val="1620"/>
              <a:buChar char="●"/>
            </a:pPr>
            <a:r>
              <a:rPr lang="en-US"/>
              <a:t>Marketing-Owned Technology</a:t>
            </a:r>
            <a:endParaRPr/>
          </a:p>
          <a:p>
            <a:pPr marL="457200" lvl="0" indent="-331470" algn="l" rtl="0">
              <a:spcBef>
                <a:spcPts val="0"/>
              </a:spcBef>
              <a:spcAft>
                <a:spcPts val="0"/>
              </a:spcAft>
              <a:buSzPts val="1620"/>
              <a:buChar char="●"/>
            </a:pPr>
            <a:r>
              <a:rPr lang="en-US"/>
              <a:t>Influenced by MarTech team, IT or Data teams, depending on the organization</a:t>
            </a:r>
            <a:endParaRPr/>
          </a:p>
          <a:p>
            <a:pPr marL="457200" lvl="0" indent="-331470" algn="l" rtl="0">
              <a:spcBef>
                <a:spcPts val="0"/>
              </a:spcBef>
              <a:spcAft>
                <a:spcPts val="0"/>
              </a:spcAft>
              <a:buSzPts val="1620"/>
              <a:buChar char="●"/>
            </a:pPr>
            <a:r>
              <a:rPr lang="en-US"/>
              <a:t>Day to day users leverage CDP to create customer segments &amp; coordinate customer data into final-mile delivery systems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body" idx="1"/>
          </p:nvPr>
        </p:nvSpPr>
        <p:spPr>
          <a:xfrm>
            <a:off x="461632" y="1021979"/>
            <a:ext cx="39249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MDM</a:t>
            </a:r>
            <a:endParaRPr u="sng"/>
          </a:p>
          <a:p>
            <a:pPr marL="0" lvl="0" indent="0" algn="l" rtl="0">
              <a:spcBef>
                <a:spcPts val="1200"/>
              </a:spcBef>
              <a:spcAft>
                <a:spcPts val="0"/>
              </a:spcAft>
              <a:buNone/>
            </a:pPr>
            <a:endParaRPr u="sng"/>
          </a:p>
          <a:p>
            <a:pPr marL="457200" lvl="0" indent="-331470" algn="l" rtl="0">
              <a:spcBef>
                <a:spcPts val="1200"/>
              </a:spcBef>
              <a:spcAft>
                <a:spcPts val="0"/>
              </a:spcAft>
              <a:buSzPts val="1620"/>
              <a:buChar char="●"/>
            </a:pPr>
            <a:r>
              <a:rPr lang="en-US"/>
              <a:t>Analytical and Operational use-cases within any department requiring cleansed and accurate data</a:t>
            </a:r>
            <a:endParaRPr/>
          </a:p>
          <a:p>
            <a:pPr marL="457200" lvl="0" indent="-331470" algn="l" rtl="0">
              <a:spcBef>
                <a:spcPts val="0"/>
              </a:spcBef>
              <a:spcAft>
                <a:spcPts val="0"/>
              </a:spcAft>
              <a:buSzPts val="1620"/>
              <a:buChar char="●"/>
            </a:pPr>
            <a:r>
              <a:rPr lang="en-US"/>
              <a:t>Simplify compliance and data governance </a:t>
            </a:r>
            <a:endParaRPr/>
          </a:p>
          <a:p>
            <a:pPr marL="457200" lvl="0" indent="-331470" algn="l" rtl="0">
              <a:spcBef>
                <a:spcPts val="0"/>
              </a:spcBef>
              <a:spcAft>
                <a:spcPts val="0"/>
              </a:spcAft>
              <a:buSzPts val="1620"/>
              <a:buChar char="●"/>
            </a:pPr>
            <a:r>
              <a:rPr lang="en-US"/>
              <a:t>Agility in data models and relationships to quickly adapt to changing business requirements</a:t>
            </a:r>
            <a:endParaRPr/>
          </a:p>
        </p:txBody>
      </p:sp>
      <p:sp>
        <p:nvSpPr>
          <p:cNvPr id="445" name="Google Shape;445;p52"/>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What Use Cases are your Empowering w/ Customer Data?</a:t>
            </a:r>
            <a:endParaRPr/>
          </a:p>
        </p:txBody>
      </p:sp>
      <p:sp>
        <p:nvSpPr>
          <p:cNvPr id="446" name="Google Shape;446;p52"/>
          <p:cNvSpPr txBox="1">
            <a:spLocks noGrp="1"/>
          </p:cNvSpPr>
          <p:nvPr>
            <p:ph type="body" idx="2"/>
          </p:nvPr>
        </p:nvSpPr>
        <p:spPr>
          <a:xfrm>
            <a:off x="4764156" y="1021979"/>
            <a:ext cx="39249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CDP</a:t>
            </a:r>
            <a:endParaRPr u="sng"/>
          </a:p>
          <a:p>
            <a:pPr marL="0" lvl="0" indent="0" algn="l" rtl="0">
              <a:spcBef>
                <a:spcPts val="1200"/>
              </a:spcBef>
              <a:spcAft>
                <a:spcPts val="0"/>
              </a:spcAft>
              <a:buNone/>
            </a:pPr>
            <a:endParaRPr/>
          </a:p>
          <a:p>
            <a:pPr marL="457200" lvl="0" indent="-331470" algn="l" rtl="0">
              <a:spcBef>
                <a:spcPts val="1200"/>
              </a:spcBef>
              <a:spcAft>
                <a:spcPts val="0"/>
              </a:spcAft>
              <a:buSzPts val="1620"/>
              <a:buChar char="●"/>
            </a:pPr>
            <a:r>
              <a:rPr lang="en-US"/>
              <a:t>Primarily marketing-driven campaigns to improve campaign performance or deliver net-new capabilities in targeting</a:t>
            </a:r>
            <a:endParaRPr/>
          </a:p>
          <a:p>
            <a:pPr marL="457200" lvl="0" indent="-331470" algn="l" rtl="0">
              <a:spcBef>
                <a:spcPts val="0"/>
              </a:spcBef>
              <a:spcAft>
                <a:spcPts val="0"/>
              </a:spcAft>
              <a:buSzPts val="1620"/>
              <a:buChar char="●"/>
            </a:pPr>
            <a:r>
              <a:rPr lang="en-US"/>
              <a:t>Acquire more consented first-party data through intelligent anonymous targeting</a:t>
            </a:r>
            <a:endParaRPr/>
          </a:p>
          <a:p>
            <a:pPr marL="457200" lvl="0" indent="-331470" algn="l" rtl="0">
              <a:spcBef>
                <a:spcPts val="0"/>
              </a:spcBef>
              <a:spcAft>
                <a:spcPts val="0"/>
              </a:spcAft>
              <a:buSzPts val="1620"/>
              <a:buChar char="●"/>
            </a:pPr>
            <a:r>
              <a:rPr lang="en-US"/>
              <a:t>Strive towards 1:1 personalization through segmentation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body" idx="1"/>
          </p:nvPr>
        </p:nvSpPr>
        <p:spPr>
          <a:xfrm>
            <a:off x="461631" y="1021979"/>
            <a:ext cx="82134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t>Segmentation as a strategy becomes inherently problematic:</a:t>
            </a:r>
            <a:endParaRPr/>
          </a:p>
          <a:p>
            <a:pPr marL="457200" lvl="0" indent="-331470" algn="l" rtl="0">
              <a:spcBef>
                <a:spcPts val="1200"/>
              </a:spcBef>
              <a:spcAft>
                <a:spcPts val="0"/>
              </a:spcAft>
              <a:buSzPts val="1620"/>
              <a:buChar char="●"/>
            </a:pPr>
            <a:r>
              <a:rPr lang="en-US"/>
              <a:t>Are your downstream tools equipped to deliver on your segmentation requirements?</a:t>
            </a:r>
            <a:endParaRPr/>
          </a:p>
          <a:p>
            <a:pPr marL="457200" lvl="0" indent="-331470" algn="l" rtl="0">
              <a:spcBef>
                <a:spcPts val="0"/>
              </a:spcBef>
              <a:spcAft>
                <a:spcPts val="0"/>
              </a:spcAft>
              <a:buSzPts val="1620"/>
              <a:buChar char="●"/>
            </a:pPr>
            <a:r>
              <a:rPr lang="en-US"/>
              <a:t>How many variations can your marketing team currently support?</a:t>
            </a:r>
            <a:endParaRPr/>
          </a:p>
          <a:p>
            <a:pPr marL="457200" lvl="0" indent="-331470" algn="l" rtl="0">
              <a:spcBef>
                <a:spcPts val="0"/>
              </a:spcBef>
              <a:spcAft>
                <a:spcPts val="0"/>
              </a:spcAft>
              <a:buSzPts val="1620"/>
              <a:buChar char="●"/>
            </a:pPr>
            <a:r>
              <a:rPr lang="en-US"/>
              <a:t>1:1 Personalization requires coordinated real-time pipelines of data to be dynamically returned to downstream systems and templates.</a:t>
            </a:r>
            <a:endParaRPr/>
          </a:p>
        </p:txBody>
      </p:sp>
      <p:sp>
        <p:nvSpPr>
          <p:cNvPr id="376" name="Google Shape;376;p44"/>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Personalization at Scale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3"/>
          <p:cNvSpPr txBox="1">
            <a:spLocks noGrp="1"/>
          </p:cNvSpPr>
          <p:nvPr>
            <p:ph type="body" idx="1"/>
          </p:nvPr>
        </p:nvSpPr>
        <p:spPr>
          <a:xfrm>
            <a:off x="461631" y="1021979"/>
            <a:ext cx="8213400" cy="3615000"/>
          </a:xfrm>
          <a:prstGeom prst="rect">
            <a:avLst/>
          </a:prstGeom>
        </p:spPr>
        <p:txBody>
          <a:bodyPr spcFirstLastPara="1" wrap="square" lIns="0" tIns="0" rIns="0" bIns="0" anchor="t" anchorCtr="0">
            <a:noAutofit/>
          </a:bodyPr>
          <a:lstStyle/>
          <a:p>
            <a:pPr marL="457200" lvl="0" indent="-331470" algn="l" rtl="0">
              <a:spcBef>
                <a:spcPts val="1200"/>
              </a:spcBef>
              <a:spcAft>
                <a:spcPts val="0"/>
              </a:spcAft>
              <a:buSzPts val="1620"/>
              <a:buChar char="▪"/>
            </a:pPr>
            <a:r>
              <a:rPr lang="en-US"/>
              <a:t>Data and IT Maturity within your organization</a:t>
            </a:r>
            <a:endParaRPr/>
          </a:p>
          <a:p>
            <a:pPr marL="0" lvl="0" indent="0" algn="l" rtl="0">
              <a:spcBef>
                <a:spcPts val="1200"/>
              </a:spcBef>
              <a:spcAft>
                <a:spcPts val="0"/>
              </a:spcAft>
              <a:buNone/>
            </a:pPr>
            <a:endParaRPr/>
          </a:p>
          <a:p>
            <a:pPr marL="457200" lvl="0" indent="-331470" algn="l" rtl="0">
              <a:spcBef>
                <a:spcPts val="1200"/>
              </a:spcBef>
              <a:spcAft>
                <a:spcPts val="0"/>
              </a:spcAft>
              <a:buSzPts val="1620"/>
              <a:buChar char="●"/>
            </a:pPr>
            <a:r>
              <a:rPr lang="en-US"/>
              <a:t>People Resources</a:t>
            </a:r>
            <a:endParaRPr/>
          </a:p>
          <a:p>
            <a:pPr marL="0" lvl="0" indent="0" algn="l" rtl="0">
              <a:spcBef>
                <a:spcPts val="1200"/>
              </a:spcBef>
              <a:spcAft>
                <a:spcPts val="0"/>
              </a:spcAft>
              <a:buNone/>
            </a:pPr>
            <a:endParaRPr/>
          </a:p>
          <a:p>
            <a:pPr marL="457200" lvl="0" indent="-331470" algn="l" rtl="0">
              <a:spcBef>
                <a:spcPts val="1200"/>
              </a:spcBef>
              <a:spcAft>
                <a:spcPts val="0"/>
              </a:spcAft>
              <a:buSzPts val="1620"/>
              <a:buChar char="●"/>
            </a:pPr>
            <a:r>
              <a:rPr lang="en-US"/>
              <a:t>Existing &amp; Future Technology Stack</a:t>
            </a:r>
            <a:endParaRPr/>
          </a:p>
          <a:p>
            <a:pPr marL="0" lvl="0" indent="0" algn="l" rtl="0">
              <a:spcBef>
                <a:spcPts val="1200"/>
              </a:spcBef>
              <a:spcAft>
                <a:spcPts val="0"/>
              </a:spcAft>
              <a:buNone/>
            </a:pPr>
            <a:endParaRPr/>
          </a:p>
        </p:txBody>
      </p:sp>
      <p:sp>
        <p:nvSpPr>
          <p:cNvPr id="453" name="Google Shape;453;p53"/>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Considerations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4"/>
          <p:cNvSpPr txBox="1">
            <a:spLocks noGrp="1"/>
          </p:cNvSpPr>
          <p:nvPr>
            <p:ph type="body" idx="1"/>
          </p:nvPr>
        </p:nvSpPr>
        <p:spPr>
          <a:xfrm>
            <a:off x="461632" y="1021979"/>
            <a:ext cx="4680600" cy="3615000"/>
          </a:xfrm>
          <a:prstGeom prst="rect">
            <a:avLst/>
          </a:prstGeom>
        </p:spPr>
        <p:txBody>
          <a:bodyPr spcFirstLastPara="1" wrap="square" lIns="0" tIns="0" rIns="0" bIns="0" anchor="t" anchorCtr="0">
            <a:noAutofit/>
          </a:bodyPr>
          <a:lstStyle/>
          <a:p>
            <a:pPr marL="457200" lvl="0" indent="-331470" algn="l" rtl="0">
              <a:lnSpc>
                <a:spcPct val="115000"/>
              </a:lnSpc>
              <a:spcBef>
                <a:spcPts val="1200"/>
              </a:spcBef>
              <a:spcAft>
                <a:spcPts val="0"/>
              </a:spcAft>
              <a:buSzPts val="1620"/>
              <a:buChar char="●"/>
            </a:pPr>
            <a:r>
              <a:rPr lang="en-US"/>
              <a:t>I don’t have enough first-party data </a:t>
            </a:r>
            <a:endParaRPr/>
          </a:p>
          <a:p>
            <a:pPr marL="457200" lvl="0" indent="-331470" algn="l" rtl="0">
              <a:lnSpc>
                <a:spcPct val="115000"/>
              </a:lnSpc>
              <a:spcBef>
                <a:spcPts val="0"/>
              </a:spcBef>
              <a:spcAft>
                <a:spcPts val="0"/>
              </a:spcAft>
              <a:buSzPts val="1620"/>
              <a:buChar char="●"/>
            </a:pPr>
            <a:r>
              <a:rPr lang="en-US"/>
              <a:t>My data is siloed across sources and I don’t have a unified view of my customer</a:t>
            </a:r>
            <a:endParaRPr/>
          </a:p>
          <a:p>
            <a:pPr marL="457200" lvl="0" indent="-331470" algn="l" rtl="0">
              <a:lnSpc>
                <a:spcPct val="115000"/>
              </a:lnSpc>
              <a:spcBef>
                <a:spcPts val="0"/>
              </a:spcBef>
              <a:spcAft>
                <a:spcPts val="0"/>
              </a:spcAft>
              <a:buSzPts val="1620"/>
              <a:buChar char="●"/>
            </a:pPr>
            <a:r>
              <a:rPr lang="en-US"/>
              <a:t>The data I have is inconsistent and inaccurate</a:t>
            </a:r>
            <a:endParaRPr/>
          </a:p>
          <a:p>
            <a:pPr marL="457200" lvl="0" indent="-331470" algn="l" rtl="0">
              <a:lnSpc>
                <a:spcPct val="115000"/>
              </a:lnSpc>
              <a:spcBef>
                <a:spcPts val="0"/>
              </a:spcBef>
              <a:spcAft>
                <a:spcPts val="0"/>
              </a:spcAft>
              <a:buSzPts val="1620"/>
              <a:buChar char="●"/>
            </a:pPr>
            <a:r>
              <a:rPr lang="en-US"/>
              <a:t>I can’t access the data in a scalable and efficient way</a:t>
            </a:r>
            <a:endParaRPr/>
          </a:p>
        </p:txBody>
      </p:sp>
      <p:sp>
        <p:nvSpPr>
          <p:cNvPr id="460" name="Google Shape;460;p54"/>
          <p:cNvSpPr txBox="1">
            <a:spLocks noGrp="1"/>
          </p:cNvSpPr>
          <p:nvPr>
            <p:ph type="title"/>
          </p:nvPr>
        </p:nvSpPr>
        <p:spPr>
          <a:xfrm>
            <a:off x="453678" y="104193"/>
            <a:ext cx="48252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Organizational &amp; Data Maturity	</a:t>
            </a:r>
            <a:endParaRPr/>
          </a:p>
        </p:txBody>
      </p:sp>
      <p:pic>
        <p:nvPicPr>
          <p:cNvPr id="461" name="Google Shape;461;p54"/>
          <p:cNvPicPr preferRelativeResize="0"/>
          <p:nvPr/>
        </p:nvPicPr>
        <p:blipFill>
          <a:blip r:embed="rId3">
            <a:alphaModFix/>
          </a:blip>
          <a:stretch>
            <a:fillRect/>
          </a:stretch>
        </p:blipFill>
        <p:spPr>
          <a:xfrm>
            <a:off x="5720336" y="0"/>
            <a:ext cx="3431330" cy="5148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Corporate Overview</a:t>
            </a:r>
            <a:endParaRPr/>
          </a:p>
        </p:txBody>
      </p:sp>
      <p:sp>
        <p:nvSpPr>
          <p:cNvPr id="272" name="Google Shape;272;p37"/>
          <p:cNvSpPr/>
          <p:nvPr/>
        </p:nvSpPr>
        <p:spPr>
          <a:xfrm>
            <a:off x="5731568" y="1403859"/>
            <a:ext cx="857100" cy="857100"/>
          </a:xfrm>
          <a:prstGeom prst="ellipse">
            <a:avLst/>
          </a:prstGeom>
          <a:solidFill>
            <a:srgbClr val="FF9E1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73" name="Google Shape;273;p37"/>
          <p:cNvSpPr/>
          <p:nvPr/>
        </p:nvSpPr>
        <p:spPr>
          <a:xfrm>
            <a:off x="7669937" y="1403859"/>
            <a:ext cx="857100" cy="857100"/>
          </a:xfrm>
          <a:prstGeom prst="ellipse">
            <a:avLst/>
          </a:prstGeom>
          <a:solidFill>
            <a:srgbClr val="6CACE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74" name="Google Shape;274;p37"/>
          <p:cNvSpPr/>
          <p:nvPr/>
        </p:nvSpPr>
        <p:spPr>
          <a:xfrm>
            <a:off x="5731568" y="3105759"/>
            <a:ext cx="857100" cy="857100"/>
          </a:xfrm>
          <a:prstGeom prst="ellipse">
            <a:avLst/>
          </a:prstGeom>
          <a:solidFill>
            <a:srgbClr val="0071C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75" name="Google Shape;275;p37"/>
          <p:cNvSpPr/>
          <p:nvPr/>
        </p:nvSpPr>
        <p:spPr>
          <a:xfrm>
            <a:off x="7669937" y="3105759"/>
            <a:ext cx="857100" cy="857100"/>
          </a:xfrm>
          <a:prstGeom prst="ellipse">
            <a:avLst/>
          </a:prstGeom>
          <a:solidFill>
            <a:srgbClr val="78BE2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a:solidFill>
                <a:schemeClr val="dk1"/>
              </a:solidFill>
              <a:latin typeface="Arial"/>
              <a:ea typeface="Arial"/>
              <a:cs typeface="Arial"/>
              <a:sym typeface="Arial"/>
            </a:endParaRPr>
          </a:p>
        </p:txBody>
      </p:sp>
      <p:sp>
        <p:nvSpPr>
          <p:cNvPr id="276" name="Google Shape;276;p37"/>
          <p:cNvSpPr txBox="1"/>
          <p:nvPr/>
        </p:nvSpPr>
        <p:spPr>
          <a:xfrm>
            <a:off x="5050785" y="2211159"/>
            <a:ext cx="665700" cy="857100"/>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rgbClr val="999999"/>
              </a:buClr>
              <a:buSzPts val="4800"/>
              <a:buFont typeface="Arial"/>
              <a:buNone/>
            </a:pPr>
            <a:r>
              <a:rPr lang="en-US" sz="4800">
                <a:solidFill>
                  <a:srgbClr val="999999"/>
                </a:solidFill>
                <a:latin typeface="Arial"/>
                <a:ea typeface="Arial"/>
                <a:cs typeface="Arial"/>
                <a:sym typeface="Arial"/>
              </a:rPr>
              <a:t>2</a:t>
            </a:r>
            <a:endParaRPr sz="4800">
              <a:solidFill>
                <a:srgbClr val="999999"/>
              </a:solidFill>
              <a:latin typeface="Arial"/>
              <a:ea typeface="Arial"/>
              <a:cs typeface="Arial"/>
              <a:sym typeface="Arial"/>
            </a:endParaRPr>
          </a:p>
        </p:txBody>
      </p:sp>
      <p:sp>
        <p:nvSpPr>
          <p:cNvPr id="277" name="Google Shape;277;p37"/>
          <p:cNvSpPr txBox="1"/>
          <p:nvPr/>
        </p:nvSpPr>
        <p:spPr>
          <a:xfrm>
            <a:off x="5175762" y="3607109"/>
            <a:ext cx="540600" cy="978300"/>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rgbClr val="999999"/>
              </a:buClr>
              <a:buSzPts val="4800"/>
              <a:buFont typeface="Arial"/>
              <a:buNone/>
            </a:pPr>
            <a:r>
              <a:rPr lang="en-US" sz="4800">
                <a:solidFill>
                  <a:srgbClr val="999999"/>
                </a:solidFill>
                <a:latin typeface="Arial"/>
                <a:ea typeface="Arial"/>
                <a:cs typeface="Arial"/>
                <a:sym typeface="Arial"/>
              </a:rPr>
              <a:t>2</a:t>
            </a:r>
            <a:endParaRPr sz="4800">
              <a:solidFill>
                <a:srgbClr val="999999"/>
              </a:solidFill>
              <a:latin typeface="Arial"/>
              <a:ea typeface="Arial"/>
              <a:cs typeface="Arial"/>
              <a:sym typeface="Arial"/>
            </a:endParaRPr>
          </a:p>
        </p:txBody>
      </p:sp>
      <p:sp>
        <p:nvSpPr>
          <p:cNvPr id="278" name="Google Shape;278;p37"/>
          <p:cNvSpPr txBox="1"/>
          <p:nvPr/>
        </p:nvSpPr>
        <p:spPr>
          <a:xfrm>
            <a:off x="7154537" y="3753072"/>
            <a:ext cx="544500" cy="828900"/>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rgbClr val="999999"/>
              </a:buClr>
              <a:buSzPts val="4800"/>
              <a:buFont typeface="Arial"/>
              <a:buNone/>
            </a:pPr>
            <a:r>
              <a:rPr lang="en-US" sz="4800">
                <a:solidFill>
                  <a:srgbClr val="999999"/>
                </a:solidFill>
                <a:latin typeface="Arial"/>
                <a:ea typeface="Arial"/>
                <a:cs typeface="Arial"/>
                <a:sym typeface="Arial"/>
              </a:rPr>
              <a:t>3</a:t>
            </a:r>
            <a:endParaRPr sz="4800">
              <a:solidFill>
                <a:srgbClr val="999999"/>
              </a:solidFill>
              <a:latin typeface="Arial"/>
              <a:ea typeface="Arial"/>
              <a:cs typeface="Arial"/>
              <a:sym typeface="Arial"/>
            </a:endParaRPr>
          </a:p>
        </p:txBody>
      </p:sp>
      <p:sp>
        <p:nvSpPr>
          <p:cNvPr id="279" name="Google Shape;279;p37"/>
          <p:cNvSpPr/>
          <p:nvPr/>
        </p:nvSpPr>
        <p:spPr>
          <a:xfrm>
            <a:off x="5587487" y="2411734"/>
            <a:ext cx="1538700" cy="390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99999"/>
              </a:buClr>
              <a:buSzPts val="1200"/>
              <a:buFont typeface="Arial"/>
              <a:buNone/>
            </a:pPr>
            <a:r>
              <a:rPr lang="en-US" sz="1200">
                <a:solidFill>
                  <a:srgbClr val="999999"/>
                </a:solidFill>
                <a:latin typeface="Arial"/>
                <a:ea typeface="Arial"/>
                <a:cs typeface="Arial"/>
                <a:sym typeface="Arial"/>
              </a:rPr>
              <a:t>of the top health- care services companies</a:t>
            </a:r>
            <a:endParaRPr sz="1200">
              <a:solidFill>
                <a:srgbClr val="999999"/>
              </a:solidFill>
              <a:latin typeface="Arial"/>
              <a:ea typeface="Arial"/>
              <a:cs typeface="Arial"/>
              <a:sym typeface="Arial"/>
            </a:endParaRPr>
          </a:p>
        </p:txBody>
      </p:sp>
      <p:sp>
        <p:nvSpPr>
          <p:cNvPr id="280" name="Google Shape;280;p37"/>
          <p:cNvSpPr txBox="1"/>
          <p:nvPr/>
        </p:nvSpPr>
        <p:spPr>
          <a:xfrm>
            <a:off x="5123212" y="959822"/>
            <a:ext cx="3700200" cy="261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999999"/>
              </a:buClr>
              <a:buSzPts val="1351"/>
              <a:buFont typeface="Arial"/>
              <a:buNone/>
            </a:pPr>
            <a:r>
              <a:rPr lang="en-US" sz="1351" b="1" u="none">
                <a:solidFill>
                  <a:srgbClr val="999999"/>
                </a:solidFill>
                <a:latin typeface="Arial"/>
                <a:ea typeface="Arial"/>
                <a:cs typeface="Arial"/>
                <a:sym typeface="Arial"/>
              </a:rPr>
              <a:t>CUSTOMER HIGHLIGHTS</a:t>
            </a:r>
            <a:endParaRPr sz="1351">
              <a:solidFill>
                <a:srgbClr val="999999"/>
              </a:solidFill>
              <a:latin typeface="Arial"/>
              <a:ea typeface="Arial"/>
              <a:cs typeface="Arial"/>
              <a:sym typeface="Arial"/>
            </a:endParaRPr>
          </a:p>
        </p:txBody>
      </p:sp>
      <p:sp>
        <p:nvSpPr>
          <p:cNvPr id="281" name="Google Shape;281;p37"/>
          <p:cNvSpPr/>
          <p:nvPr/>
        </p:nvSpPr>
        <p:spPr>
          <a:xfrm>
            <a:off x="7580125" y="4064272"/>
            <a:ext cx="1497600" cy="261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99999"/>
              </a:buClr>
              <a:buSzPts val="1200"/>
              <a:buFont typeface="Arial"/>
              <a:buNone/>
            </a:pPr>
            <a:r>
              <a:rPr lang="en-US" sz="1200">
                <a:solidFill>
                  <a:srgbClr val="999999"/>
                </a:solidFill>
                <a:latin typeface="Arial"/>
                <a:ea typeface="Arial"/>
                <a:cs typeface="Arial"/>
                <a:sym typeface="Arial"/>
              </a:rPr>
              <a:t>global luxury </a:t>
            </a:r>
            <a:br>
              <a:rPr lang="en-US" sz="1200">
                <a:solidFill>
                  <a:srgbClr val="999999"/>
                </a:solidFill>
                <a:latin typeface="Arial"/>
                <a:ea typeface="Arial"/>
                <a:cs typeface="Arial"/>
                <a:sym typeface="Arial"/>
              </a:rPr>
            </a:br>
            <a:r>
              <a:rPr lang="en-US" sz="1200">
                <a:solidFill>
                  <a:srgbClr val="999999"/>
                </a:solidFill>
                <a:latin typeface="Arial"/>
                <a:ea typeface="Arial"/>
                <a:cs typeface="Arial"/>
                <a:sym typeface="Arial"/>
              </a:rPr>
              <a:t>goods companies</a:t>
            </a:r>
            <a:endParaRPr sz="1200">
              <a:solidFill>
                <a:srgbClr val="999999"/>
              </a:solidFill>
              <a:latin typeface="Arial"/>
              <a:ea typeface="Arial"/>
              <a:cs typeface="Arial"/>
              <a:sym typeface="Arial"/>
            </a:endParaRPr>
          </a:p>
        </p:txBody>
      </p:sp>
      <p:sp>
        <p:nvSpPr>
          <p:cNvPr id="282" name="Google Shape;282;p37"/>
          <p:cNvSpPr txBox="1"/>
          <p:nvPr/>
        </p:nvSpPr>
        <p:spPr>
          <a:xfrm>
            <a:off x="7102234" y="2211159"/>
            <a:ext cx="571500" cy="888000"/>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rgbClr val="999999"/>
              </a:buClr>
              <a:buSzPts val="4800"/>
              <a:buFont typeface="Arial"/>
              <a:buNone/>
            </a:pPr>
            <a:r>
              <a:rPr lang="en-US" sz="4800">
                <a:solidFill>
                  <a:srgbClr val="999999"/>
                </a:solidFill>
                <a:latin typeface="Arial"/>
                <a:ea typeface="Arial"/>
                <a:cs typeface="Arial"/>
                <a:sym typeface="Arial"/>
              </a:rPr>
              <a:t>9</a:t>
            </a:r>
            <a:endParaRPr sz="4800">
              <a:solidFill>
                <a:srgbClr val="999999"/>
              </a:solidFill>
              <a:latin typeface="Arial"/>
              <a:ea typeface="Arial"/>
              <a:cs typeface="Arial"/>
              <a:sym typeface="Arial"/>
            </a:endParaRPr>
          </a:p>
        </p:txBody>
      </p:sp>
      <p:sp>
        <p:nvSpPr>
          <p:cNvPr id="283" name="Google Shape;283;p37"/>
          <p:cNvSpPr/>
          <p:nvPr/>
        </p:nvSpPr>
        <p:spPr>
          <a:xfrm>
            <a:off x="5615278" y="4068766"/>
            <a:ext cx="1555200" cy="261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99999"/>
              </a:buClr>
              <a:buSzPts val="1200"/>
              <a:buFont typeface="Arial"/>
              <a:buNone/>
            </a:pPr>
            <a:r>
              <a:rPr lang="en-US" sz="1200">
                <a:solidFill>
                  <a:srgbClr val="999999"/>
                </a:solidFill>
                <a:latin typeface="Arial"/>
                <a:ea typeface="Arial"/>
                <a:cs typeface="Arial"/>
                <a:sym typeface="Arial"/>
              </a:rPr>
              <a:t>top hospitality </a:t>
            </a:r>
            <a:br>
              <a:rPr lang="en-US" sz="1200">
                <a:solidFill>
                  <a:srgbClr val="999999"/>
                </a:solidFill>
                <a:latin typeface="Arial"/>
                <a:ea typeface="Arial"/>
                <a:cs typeface="Arial"/>
                <a:sym typeface="Arial"/>
              </a:rPr>
            </a:br>
            <a:r>
              <a:rPr lang="en-US" sz="1200">
                <a:solidFill>
                  <a:srgbClr val="999999"/>
                </a:solidFill>
                <a:latin typeface="Arial"/>
                <a:ea typeface="Arial"/>
                <a:cs typeface="Arial"/>
                <a:sym typeface="Arial"/>
              </a:rPr>
              <a:t>brands </a:t>
            </a:r>
            <a:endParaRPr sz="1200">
              <a:solidFill>
                <a:srgbClr val="999999"/>
              </a:solidFill>
              <a:latin typeface="Arial"/>
              <a:ea typeface="Arial"/>
              <a:cs typeface="Arial"/>
              <a:sym typeface="Arial"/>
            </a:endParaRPr>
          </a:p>
        </p:txBody>
      </p:sp>
      <p:cxnSp>
        <p:nvCxnSpPr>
          <p:cNvPr id="284" name="Google Shape;284;p37"/>
          <p:cNvCxnSpPr/>
          <p:nvPr/>
        </p:nvCxnSpPr>
        <p:spPr>
          <a:xfrm>
            <a:off x="5070762" y="2999884"/>
            <a:ext cx="3930600" cy="0"/>
          </a:xfrm>
          <a:prstGeom prst="straightConnector1">
            <a:avLst/>
          </a:prstGeom>
          <a:noFill/>
          <a:ln w="9525" cap="flat" cmpd="sng">
            <a:solidFill>
              <a:srgbClr val="FF9E1B"/>
            </a:solidFill>
            <a:prstDash val="solid"/>
            <a:round/>
            <a:headEnd type="none" w="sm" len="sm"/>
            <a:tailEnd type="none" w="sm" len="sm"/>
          </a:ln>
        </p:spPr>
      </p:cxnSp>
      <p:pic>
        <p:nvPicPr>
          <p:cNvPr id="285" name="Google Shape;285;p37"/>
          <p:cNvPicPr preferRelativeResize="0"/>
          <p:nvPr/>
        </p:nvPicPr>
        <p:blipFill rotWithShape="1">
          <a:blip r:embed="rId3">
            <a:alphaModFix/>
          </a:blip>
          <a:srcRect/>
          <a:stretch/>
        </p:blipFill>
        <p:spPr>
          <a:xfrm>
            <a:off x="5899550" y="1574585"/>
            <a:ext cx="544500" cy="544473"/>
          </a:xfrm>
          <a:prstGeom prst="rect">
            <a:avLst/>
          </a:prstGeom>
          <a:noFill/>
          <a:ln>
            <a:noFill/>
          </a:ln>
        </p:spPr>
      </p:pic>
      <p:pic>
        <p:nvPicPr>
          <p:cNvPr id="286" name="Google Shape;286;p37"/>
          <p:cNvPicPr preferRelativeResize="0"/>
          <p:nvPr/>
        </p:nvPicPr>
        <p:blipFill rotWithShape="1">
          <a:blip r:embed="rId4">
            <a:alphaModFix/>
          </a:blip>
          <a:srcRect l="-21103" t="-1807" r="-21103" b="-21118"/>
          <a:stretch/>
        </p:blipFill>
        <p:spPr>
          <a:xfrm>
            <a:off x="5791073" y="3222971"/>
            <a:ext cx="738091" cy="631562"/>
          </a:xfrm>
          <a:prstGeom prst="rect">
            <a:avLst/>
          </a:prstGeom>
          <a:noFill/>
          <a:ln>
            <a:noFill/>
          </a:ln>
        </p:spPr>
      </p:pic>
      <p:pic>
        <p:nvPicPr>
          <p:cNvPr id="287" name="Google Shape;287;p37"/>
          <p:cNvPicPr preferRelativeResize="0"/>
          <p:nvPr/>
        </p:nvPicPr>
        <p:blipFill rotWithShape="1">
          <a:blip r:embed="rId5">
            <a:alphaModFix/>
          </a:blip>
          <a:srcRect/>
          <a:stretch/>
        </p:blipFill>
        <p:spPr>
          <a:xfrm>
            <a:off x="7812737" y="3206510"/>
            <a:ext cx="571500" cy="571553"/>
          </a:xfrm>
          <a:prstGeom prst="rect">
            <a:avLst/>
          </a:prstGeom>
          <a:noFill/>
          <a:ln>
            <a:noFill/>
          </a:ln>
        </p:spPr>
      </p:pic>
      <p:pic>
        <p:nvPicPr>
          <p:cNvPr id="288" name="Google Shape;288;p37"/>
          <p:cNvPicPr preferRelativeResize="0"/>
          <p:nvPr/>
        </p:nvPicPr>
        <p:blipFill rotWithShape="1">
          <a:blip r:embed="rId6">
            <a:alphaModFix/>
          </a:blip>
          <a:srcRect/>
          <a:stretch/>
        </p:blipFill>
        <p:spPr>
          <a:xfrm>
            <a:off x="7774275" y="1531047"/>
            <a:ext cx="631491" cy="631550"/>
          </a:xfrm>
          <a:prstGeom prst="rect">
            <a:avLst/>
          </a:prstGeom>
          <a:noFill/>
          <a:ln>
            <a:noFill/>
          </a:ln>
        </p:spPr>
      </p:pic>
      <p:sp>
        <p:nvSpPr>
          <p:cNvPr id="289" name="Google Shape;289;p37"/>
          <p:cNvSpPr txBox="1"/>
          <p:nvPr/>
        </p:nvSpPr>
        <p:spPr>
          <a:xfrm>
            <a:off x="453678" y="796250"/>
            <a:ext cx="4597200" cy="4030800"/>
          </a:xfrm>
          <a:prstGeom prst="rect">
            <a:avLst/>
          </a:prstGeom>
          <a:noFill/>
          <a:ln>
            <a:noFill/>
          </a:ln>
        </p:spPr>
        <p:txBody>
          <a:bodyPr spcFirstLastPara="1" wrap="square" lIns="0" tIns="91425" rIns="91425" bIns="91425" anchor="t" anchorCtr="0">
            <a:noAutofit/>
          </a:bodyPr>
          <a:lstStyle/>
          <a:p>
            <a:pPr marL="0" marR="0" lvl="0" indent="0" algn="l" rtl="0">
              <a:lnSpc>
                <a:spcPct val="110000"/>
              </a:lnSpc>
              <a:spcBef>
                <a:spcPts val="600"/>
              </a:spcBef>
              <a:spcAft>
                <a:spcPts val="0"/>
              </a:spcAft>
              <a:buClr>
                <a:srgbClr val="FF9E1B"/>
              </a:buClr>
              <a:buSzPts val="1638"/>
              <a:buFont typeface="Noto Sans Symbols"/>
              <a:buNone/>
            </a:pPr>
            <a:r>
              <a:rPr lang="en-US" sz="1200" b="1">
                <a:solidFill>
                  <a:srgbClr val="FF9E1B"/>
                </a:solidFill>
                <a:latin typeface="Arial"/>
                <a:ea typeface="Arial"/>
                <a:cs typeface="Arial"/>
                <a:sym typeface="Arial"/>
              </a:rPr>
              <a:t>VISION: </a:t>
            </a:r>
            <a:r>
              <a:rPr lang="en-US" sz="1200">
                <a:solidFill>
                  <a:srgbClr val="888B8D"/>
                </a:solidFill>
                <a:latin typeface="Arial"/>
                <a:ea typeface="Arial"/>
                <a:cs typeface="Arial"/>
                <a:sym typeface="Arial"/>
              </a:rPr>
              <a:t>We </a:t>
            </a:r>
            <a:r>
              <a:rPr lang="en-US" sz="1200">
                <a:solidFill>
                  <a:schemeClr val="dk2"/>
                </a:solidFill>
                <a:latin typeface="Arial"/>
                <a:ea typeface="Arial"/>
                <a:cs typeface="Arial"/>
                <a:sym typeface="Arial"/>
              </a:rPr>
              <a:t>enable</a:t>
            </a:r>
            <a:r>
              <a:rPr lang="en-US" sz="1200">
                <a:solidFill>
                  <a:srgbClr val="888B8D"/>
                </a:solidFill>
                <a:latin typeface="Arial"/>
                <a:ea typeface="Arial"/>
                <a:cs typeface="Arial"/>
                <a:sym typeface="Arial"/>
              </a:rPr>
              <a:t> fulfilling and happier lives for people everywhere by delivering single source of truth data that enables digital transformation</a:t>
            </a:r>
            <a:endParaRPr sz="1200">
              <a:solidFill>
                <a:srgbClr val="888B8D"/>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a:solidFill>
                  <a:srgbClr val="FF9E1B"/>
                </a:solidFill>
                <a:latin typeface="Arial"/>
                <a:ea typeface="Arial"/>
                <a:cs typeface="Arial"/>
                <a:sym typeface="Arial"/>
              </a:rPr>
              <a:t>MISSION:</a:t>
            </a:r>
            <a:r>
              <a:rPr lang="en-US" sz="1200">
                <a:solidFill>
                  <a:srgbClr val="888B8D"/>
                </a:solidFill>
                <a:latin typeface="Arial"/>
                <a:ea typeface="Arial"/>
                <a:cs typeface="Arial"/>
                <a:sym typeface="Arial"/>
              </a:rPr>
              <a:t> We are the disruptive, digital first, SaaS platform that delivers mission critical, real time, trusted data at scale to customers and partners</a:t>
            </a:r>
            <a:endParaRPr sz="1200" b="1">
              <a:solidFill>
                <a:srgbClr val="FF9E1B"/>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u="none">
                <a:solidFill>
                  <a:srgbClr val="FF9E1B"/>
                </a:solidFill>
                <a:latin typeface="Arial"/>
                <a:ea typeface="Arial"/>
                <a:cs typeface="Arial"/>
                <a:sym typeface="Arial"/>
              </a:rPr>
              <a:t>FOUNDED: </a:t>
            </a:r>
            <a:r>
              <a:rPr lang="en-US" sz="1200" b="0" u="none">
                <a:solidFill>
                  <a:srgbClr val="888B8D"/>
                </a:solidFill>
                <a:latin typeface="Arial"/>
                <a:ea typeface="Arial"/>
                <a:cs typeface="Arial"/>
                <a:sym typeface="Arial"/>
              </a:rPr>
              <a:t>2011</a:t>
            </a:r>
            <a:endParaRPr sz="1200" b="1">
              <a:solidFill>
                <a:srgbClr val="FF9E1B"/>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u="none">
                <a:solidFill>
                  <a:srgbClr val="FF9E1B"/>
                </a:solidFill>
                <a:latin typeface="Arial"/>
                <a:ea typeface="Arial"/>
                <a:cs typeface="Arial"/>
                <a:sym typeface="Arial"/>
              </a:rPr>
              <a:t>EMPLOYEES: </a:t>
            </a:r>
            <a:r>
              <a:rPr lang="en-US" sz="1200" b="0" u="none">
                <a:solidFill>
                  <a:srgbClr val="888B8D"/>
                </a:solidFill>
                <a:latin typeface="Arial"/>
                <a:ea typeface="Arial"/>
                <a:cs typeface="Arial"/>
                <a:sym typeface="Arial"/>
              </a:rPr>
              <a:t>3</a:t>
            </a:r>
            <a:r>
              <a:rPr lang="en-US" sz="1200">
                <a:solidFill>
                  <a:srgbClr val="888B8D"/>
                </a:solidFill>
                <a:latin typeface="Arial"/>
                <a:ea typeface="Arial"/>
                <a:cs typeface="Arial"/>
                <a:sym typeface="Arial"/>
              </a:rPr>
              <a:t>0</a:t>
            </a:r>
            <a:r>
              <a:rPr lang="en-US" sz="1200" b="0" u="none">
                <a:solidFill>
                  <a:srgbClr val="888B8D"/>
                </a:solidFill>
                <a:latin typeface="Arial"/>
                <a:ea typeface="Arial"/>
                <a:cs typeface="Arial"/>
                <a:sym typeface="Arial"/>
              </a:rPr>
              <a:t>0 worldwide</a:t>
            </a:r>
            <a:endParaRPr sz="1200" b="1">
              <a:solidFill>
                <a:srgbClr val="FF9E1B"/>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u="none">
                <a:solidFill>
                  <a:srgbClr val="FF9E1B"/>
                </a:solidFill>
                <a:latin typeface="Arial"/>
                <a:ea typeface="Arial"/>
                <a:cs typeface="Arial"/>
                <a:sym typeface="Arial"/>
              </a:rPr>
              <a:t>INVESTORS: </a:t>
            </a:r>
            <a:r>
              <a:rPr lang="en-US" sz="1200" b="0" u="none">
                <a:solidFill>
                  <a:srgbClr val="888B8D"/>
                </a:solidFill>
                <a:latin typeface="Arial"/>
                <a:ea typeface="Arial"/>
                <a:cs typeface="Arial"/>
                <a:sym typeface="Arial"/>
              </a:rPr>
              <a:t>NEA, Sapphire Ventures, Crosslink Capital, </a:t>
            </a:r>
            <a:br>
              <a:rPr lang="en-US" sz="1200" b="0" u="none">
                <a:solidFill>
                  <a:srgbClr val="888B8D"/>
                </a:solidFill>
                <a:latin typeface="Arial"/>
                <a:ea typeface="Arial"/>
                <a:cs typeface="Arial"/>
                <a:sym typeface="Arial"/>
              </a:rPr>
            </a:br>
            <a:r>
              <a:rPr lang="en-US" sz="1200" b="0" u="none">
                <a:solidFill>
                  <a:srgbClr val="888B8D"/>
                </a:solidFill>
                <a:latin typeface="Arial"/>
                <a:ea typeface="Arial"/>
                <a:cs typeface="Arial"/>
                <a:sym typeface="Arial"/>
              </a:rPr>
              <a:t>406 Ventures</a:t>
            </a:r>
            <a:endParaRPr sz="1200" b="1">
              <a:solidFill>
                <a:srgbClr val="FF9E1B"/>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u="none">
                <a:solidFill>
                  <a:srgbClr val="FF9E1B"/>
                </a:solidFill>
                <a:latin typeface="Arial"/>
                <a:ea typeface="Arial"/>
                <a:cs typeface="Arial"/>
                <a:sym typeface="Arial"/>
              </a:rPr>
              <a:t>INDUSTRIES: </a:t>
            </a:r>
            <a:r>
              <a:rPr lang="en-US" sz="1200" b="0" u="none">
                <a:solidFill>
                  <a:srgbClr val="888B8D"/>
                </a:solidFill>
                <a:latin typeface="Arial"/>
                <a:ea typeface="Arial"/>
                <a:cs typeface="Arial"/>
                <a:sym typeface="Arial"/>
              </a:rPr>
              <a:t>Life Sciences, Healthcare, Retail, CPG, Hi-Tech, Financial Services, Insurance, Travel &amp; Hospitality</a:t>
            </a:r>
            <a:endParaRPr sz="1200" b="1">
              <a:solidFill>
                <a:srgbClr val="FF9E1B"/>
              </a:solidFill>
              <a:latin typeface="Arial"/>
              <a:ea typeface="Arial"/>
              <a:cs typeface="Arial"/>
              <a:sym typeface="Arial"/>
            </a:endParaRPr>
          </a:p>
          <a:p>
            <a:pPr marL="0" marR="0" lvl="0" indent="0" algn="l" rtl="0">
              <a:lnSpc>
                <a:spcPct val="110000"/>
              </a:lnSpc>
              <a:spcBef>
                <a:spcPts val="1000"/>
              </a:spcBef>
              <a:spcAft>
                <a:spcPts val="0"/>
              </a:spcAft>
              <a:buClr>
                <a:srgbClr val="FF9E1B"/>
              </a:buClr>
              <a:buSzPts val="1638"/>
              <a:buFont typeface="Noto Sans Symbols"/>
              <a:buNone/>
            </a:pPr>
            <a:r>
              <a:rPr lang="en-US" sz="1200" b="1" u="none">
                <a:solidFill>
                  <a:srgbClr val="FF9E1B"/>
                </a:solidFill>
                <a:latin typeface="Arial"/>
                <a:ea typeface="Arial"/>
                <a:cs typeface="Arial"/>
                <a:sym typeface="Arial"/>
              </a:rPr>
              <a:t>GROWTH: 4 years on </a:t>
            </a:r>
            <a:r>
              <a:rPr lang="en-US" sz="1200" b="0" u="none">
                <a:solidFill>
                  <a:srgbClr val="888B8D"/>
                </a:solidFill>
                <a:latin typeface="Arial"/>
                <a:ea typeface="Arial"/>
                <a:cs typeface="Arial"/>
                <a:sym typeface="Arial"/>
              </a:rPr>
              <a:t>INC. 5000 company with </a:t>
            </a:r>
            <a:r>
              <a:rPr lang="en-US" sz="1200">
                <a:solidFill>
                  <a:srgbClr val="888B8D"/>
                </a:solidFill>
                <a:latin typeface="Arial"/>
                <a:ea typeface="Arial"/>
                <a:cs typeface="Arial"/>
                <a:sym typeface="Arial"/>
              </a:rPr>
              <a:t>275</a:t>
            </a:r>
            <a:r>
              <a:rPr lang="en-US" sz="1200" b="0" u="none">
                <a:solidFill>
                  <a:srgbClr val="888B8D"/>
                </a:solidFill>
                <a:latin typeface="Arial"/>
                <a:ea typeface="Arial"/>
                <a:cs typeface="Arial"/>
                <a:sym typeface="Arial"/>
              </a:rPr>
              <a:t>% </a:t>
            </a:r>
            <a:br>
              <a:rPr lang="en-US" sz="1200" b="0" u="none">
                <a:solidFill>
                  <a:srgbClr val="888B8D"/>
                </a:solidFill>
                <a:latin typeface="Arial"/>
                <a:ea typeface="Arial"/>
                <a:cs typeface="Arial"/>
                <a:sym typeface="Arial"/>
              </a:rPr>
            </a:br>
            <a:r>
              <a:rPr lang="en-US" sz="1200" b="0" u="none">
                <a:solidFill>
                  <a:srgbClr val="888B8D"/>
                </a:solidFill>
                <a:latin typeface="Arial"/>
                <a:ea typeface="Arial"/>
                <a:cs typeface="Arial"/>
                <a:sym typeface="Arial"/>
              </a:rPr>
              <a:t>revenue growth</a:t>
            </a:r>
            <a:endParaRPr sz="1200">
              <a:solidFill>
                <a:schemeClr val="dk1"/>
              </a:solidFill>
              <a:latin typeface="Arial"/>
              <a:ea typeface="Arial"/>
              <a:cs typeface="Arial"/>
              <a:sym typeface="Arial"/>
            </a:endParaRPr>
          </a:p>
        </p:txBody>
      </p:sp>
      <p:cxnSp>
        <p:nvCxnSpPr>
          <p:cNvPr id="290" name="Google Shape;290;p37"/>
          <p:cNvCxnSpPr/>
          <p:nvPr/>
        </p:nvCxnSpPr>
        <p:spPr>
          <a:xfrm flipH="1">
            <a:off x="6973312" y="1462284"/>
            <a:ext cx="7200" cy="2959500"/>
          </a:xfrm>
          <a:prstGeom prst="straightConnector1">
            <a:avLst/>
          </a:prstGeom>
          <a:noFill/>
          <a:ln w="9525" cap="flat" cmpd="sng">
            <a:solidFill>
              <a:srgbClr val="FF9E1B"/>
            </a:solidFill>
            <a:prstDash val="solid"/>
            <a:round/>
            <a:headEnd type="none" w="sm" len="sm"/>
            <a:tailEnd type="none" w="sm" len="sm"/>
          </a:ln>
        </p:spPr>
      </p:cxnSp>
      <p:sp>
        <p:nvSpPr>
          <p:cNvPr id="291" name="Google Shape;291;p37"/>
          <p:cNvSpPr/>
          <p:nvPr/>
        </p:nvSpPr>
        <p:spPr>
          <a:xfrm>
            <a:off x="7580125" y="2432134"/>
            <a:ext cx="1538700" cy="390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999999"/>
              </a:buClr>
              <a:buSzPts val="1200"/>
              <a:buFont typeface="Arial"/>
              <a:buNone/>
            </a:pPr>
            <a:r>
              <a:rPr lang="en-US" sz="1200">
                <a:solidFill>
                  <a:srgbClr val="999999"/>
                </a:solidFill>
                <a:latin typeface="Arial"/>
                <a:ea typeface="Arial"/>
                <a:cs typeface="Arial"/>
                <a:sym typeface="Arial"/>
              </a:rPr>
              <a:t>of the top pharmaceutical companies</a:t>
            </a:r>
            <a:endParaRPr sz="1200">
              <a:solidFill>
                <a:srgbClr val="999999"/>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body" idx="1"/>
          </p:nvPr>
        </p:nvSpPr>
        <p:spPr>
          <a:xfrm>
            <a:off x="609599" y="1785770"/>
            <a:ext cx="3592500" cy="26859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Day to Day Owner</a:t>
            </a:r>
            <a:endParaRPr u="sng"/>
          </a:p>
          <a:p>
            <a:pPr marL="457200" lvl="0" indent="-308610" algn="l" rtl="0">
              <a:spcBef>
                <a:spcPts val="1200"/>
              </a:spcBef>
              <a:spcAft>
                <a:spcPts val="0"/>
              </a:spcAft>
              <a:buSzPts val="1260"/>
              <a:buChar char="●"/>
            </a:pPr>
            <a:r>
              <a:rPr lang="en-US"/>
              <a:t>IT/Data Architects</a:t>
            </a:r>
            <a:endParaRPr/>
          </a:p>
          <a:p>
            <a:pPr marL="457200" lvl="0" indent="-308610" algn="l" rtl="0">
              <a:spcBef>
                <a:spcPts val="0"/>
              </a:spcBef>
              <a:spcAft>
                <a:spcPts val="0"/>
              </a:spcAft>
              <a:buSzPts val="1260"/>
              <a:buChar char="●"/>
            </a:pPr>
            <a:r>
              <a:rPr lang="en-US"/>
              <a:t>Data Governance</a:t>
            </a:r>
            <a:endParaRPr/>
          </a:p>
          <a:p>
            <a:pPr marL="0" lvl="0" indent="0" algn="l" rtl="0">
              <a:spcBef>
                <a:spcPts val="1200"/>
              </a:spcBef>
              <a:spcAft>
                <a:spcPts val="0"/>
              </a:spcAft>
              <a:buNone/>
            </a:pPr>
            <a:endParaRPr/>
          </a:p>
          <a:p>
            <a:pPr marL="0" lvl="0" indent="0" algn="l" rtl="0">
              <a:spcBef>
                <a:spcPts val="1200"/>
              </a:spcBef>
              <a:spcAft>
                <a:spcPts val="0"/>
              </a:spcAft>
              <a:buNone/>
            </a:pPr>
            <a:r>
              <a:rPr lang="en-US" u="sng"/>
              <a:t>Influencers</a:t>
            </a:r>
            <a:endParaRPr u="sng"/>
          </a:p>
          <a:p>
            <a:pPr marL="457200" lvl="0" indent="-308610" algn="l" rtl="0">
              <a:spcBef>
                <a:spcPts val="1200"/>
              </a:spcBef>
              <a:spcAft>
                <a:spcPts val="0"/>
              </a:spcAft>
              <a:buSzPts val="1260"/>
              <a:buChar char="●"/>
            </a:pPr>
            <a:r>
              <a:rPr lang="en-US"/>
              <a:t>Reporting/Analytics</a:t>
            </a:r>
            <a:endParaRPr/>
          </a:p>
          <a:p>
            <a:pPr marL="457200" lvl="0" indent="-308610" algn="l" rtl="0">
              <a:spcBef>
                <a:spcPts val="0"/>
              </a:spcBef>
              <a:spcAft>
                <a:spcPts val="0"/>
              </a:spcAft>
              <a:buSzPts val="1260"/>
              <a:buChar char="●"/>
            </a:pPr>
            <a:r>
              <a:rPr lang="en-US"/>
              <a:t>Product</a:t>
            </a:r>
            <a:endParaRPr/>
          </a:p>
          <a:p>
            <a:pPr marL="457200" lvl="0" indent="-308610" algn="l" rtl="0">
              <a:spcBef>
                <a:spcPts val="0"/>
              </a:spcBef>
              <a:spcAft>
                <a:spcPts val="0"/>
              </a:spcAft>
              <a:buSzPts val="1260"/>
              <a:buChar char="●"/>
            </a:pPr>
            <a:r>
              <a:rPr lang="en-US"/>
              <a:t>Sales/Marketing</a:t>
            </a:r>
            <a:endParaRPr/>
          </a:p>
          <a:p>
            <a:pPr marL="457200" lvl="0" indent="0" algn="l" rtl="0">
              <a:spcBef>
                <a:spcPts val="1200"/>
              </a:spcBef>
              <a:spcAft>
                <a:spcPts val="0"/>
              </a:spcAft>
              <a:buNone/>
            </a:pPr>
            <a:endParaRPr/>
          </a:p>
        </p:txBody>
      </p:sp>
      <p:sp>
        <p:nvSpPr>
          <p:cNvPr id="468" name="Google Shape;468;p55"/>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System Ownership</a:t>
            </a:r>
            <a:endParaRPr/>
          </a:p>
        </p:txBody>
      </p:sp>
      <p:sp>
        <p:nvSpPr>
          <p:cNvPr id="469" name="Google Shape;469;p55"/>
          <p:cNvSpPr txBox="1">
            <a:spLocks noGrp="1"/>
          </p:cNvSpPr>
          <p:nvPr>
            <p:ph type="body" idx="2"/>
          </p:nvPr>
        </p:nvSpPr>
        <p:spPr>
          <a:xfrm>
            <a:off x="463220" y="1021889"/>
            <a:ext cx="38757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MDM</a:t>
            </a:r>
            <a:endParaRPr/>
          </a:p>
        </p:txBody>
      </p:sp>
      <p:sp>
        <p:nvSpPr>
          <p:cNvPr id="470" name="Google Shape;470;p55"/>
          <p:cNvSpPr txBox="1">
            <a:spLocks noGrp="1"/>
          </p:cNvSpPr>
          <p:nvPr>
            <p:ph type="body" idx="3"/>
          </p:nvPr>
        </p:nvSpPr>
        <p:spPr>
          <a:xfrm>
            <a:off x="4815361" y="1021889"/>
            <a:ext cx="38703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CDP</a:t>
            </a:r>
            <a:endParaRPr/>
          </a:p>
        </p:txBody>
      </p:sp>
      <p:sp>
        <p:nvSpPr>
          <p:cNvPr id="471" name="Google Shape;471;p55"/>
          <p:cNvSpPr txBox="1">
            <a:spLocks noGrp="1"/>
          </p:cNvSpPr>
          <p:nvPr>
            <p:ph type="body" idx="4"/>
          </p:nvPr>
        </p:nvSpPr>
        <p:spPr>
          <a:xfrm>
            <a:off x="4939624" y="1783930"/>
            <a:ext cx="3592500" cy="26859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u="sng"/>
              <a:t>Day to Day Owner</a:t>
            </a:r>
            <a:endParaRPr u="sng"/>
          </a:p>
          <a:p>
            <a:pPr marL="457200" lvl="0" indent="-308610" algn="l" rtl="0">
              <a:spcBef>
                <a:spcPts val="1200"/>
              </a:spcBef>
              <a:spcAft>
                <a:spcPts val="0"/>
              </a:spcAft>
              <a:buSzPts val="1260"/>
              <a:buChar char="●"/>
            </a:pPr>
            <a:r>
              <a:rPr lang="en-US"/>
              <a:t>Marketing Technologist</a:t>
            </a:r>
            <a:endParaRPr/>
          </a:p>
          <a:p>
            <a:pPr marL="457200" lvl="0" indent="-308610" algn="l" rtl="0">
              <a:spcBef>
                <a:spcPts val="0"/>
              </a:spcBef>
              <a:spcAft>
                <a:spcPts val="0"/>
              </a:spcAft>
              <a:buSzPts val="1260"/>
              <a:buChar char="●"/>
            </a:pPr>
            <a:r>
              <a:rPr lang="en-US"/>
              <a:t>Audience Manager</a:t>
            </a:r>
            <a:endParaRPr/>
          </a:p>
          <a:p>
            <a:pPr marL="0" lvl="0" indent="0" algn="l" rtl="0">
              <a:spcBef>
                <a:spcPts val="1200"/>
              </a:spcBef>
              <a:spcAft>
                <a:spcPts val="0"/>
              </a:spcAft>
              <a:buNone/>
            </a:pPr>
            <a:endParaRPr/>
          </a:p>
          <a:p>
            <a:pPr marL="0" lvl="0" indent="0" algn="l" rtl="0">
              <a:spcBef>
                <a:spcPts val="1200"/>
              </a:spcBef>
              <a:spcAft>
                <a:spcPts val="0"/>
              </a:spcAft>
              <a:buNone/>
            </a:pPr>
            <a:r>
              <a:rPr lang="en-US" u="sng"/>
              <a:t>Influencers </a:t>
            </a:r>
            <a:endParaRPr u="sng"/>
          </a:p>
          <a:p>
            <a:pPr marL="457200" lvl="0" indent="-308610" algn="l" rtl="0">
              <a:spcBef>
                <a:spcPts val="1200"/>
              </a:spcBef>
              <a:spcAft>
                <a:spcPts val="0"/>
              </a:spcAft>
              <a:buSzPts val="1260"/>
              <a:buChar char="●"/>
            </a:pPr>
            <a:r>
              <a:rPr lang="en-US"/>
              <a:t>Web Development</a:t>
            </a:r>
            <a:endParaRPr/>
          </a:p>
          <a:p>
            <a:pPr marL="457200" lvl="0" indent="-308610" algn="l" rtl="0">
              <a:spcBef>
                <a:spcPts val="0"/>
              </a:spcBef>
              <a:spcAft>
                <a:spcPts val="0"/>
              </a:spcAft>
              <a:buSzPts val="1260"/>
              <a:buChar char="●"/>
            </a:pPr>
            <a:r>
              <a:rPr lang="en-US"/>
              <a:t>Product</a:t>
            </a:r>
            <a:endParaRPr/>
          </a:p>
          <a:p>
            <a:pPr marL="457200" lvl="0" indent="-308610" algn="l" rtl="0">
              <a:spcBef>
                <a:spcPts val="0"/>
              </a:spcBef>
              <a:spcAft>
                <a:spcPts val="0"/>
              </a:spcAft>
              <a:buSzPts val="1260"/>
              <a:buChar char="●"/>
            </a:pPr>
            <a:r>
              <a:rPr lang="en-US"/>
              <a:t>Reporting/Analytics</a:t>
            </a:r>
            <a:endParaRPr/>
          </a:p>
          <a:p>
            <a:pPr marL="457200" lvl="0" indent="-308610" algn="l" rtl="0">
              <a:spcBef>
                <a:spcPts val="0"/>
              </a:spcBef>
              <a:spcAft>
                <a:spcPts val="0"/>
              </a:spcAft>
              <a:buSzPts val="1260"/>
              <a:buChar char="●"/>
            </a:pPr>
            <a:r>
              <a:rPr lang="en-US"/>
              <a:t>IT/Data Architects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body" idx="1"/>
          </p:nvPr>
        </p:nvSpPr>
        <p:spPr>
          <a:xfrm>
            <a:off x="460354" y="955477"/>
            <a:ext cx="3924900" cy="3615000"/>
          </a:xfrm>
          <a:prstGeom prst="rect">
            <a:avLst/>
          </a:prstGeom>
        </p:spPr>
        <p:txBody>
          <a:bodyPr spcFirstLastPara="1" wrap="square" lIns="0" tIns="0" rIns="0" bIns="0" anchor="ctr" anchorCtr="0">
            <a:noAutofit/>
          </a:bodyPr>
          <a:lstStyle/>
          <a:p>
            <a:pPr>
              <a:buSzPct val="125000"/>
              <a:buFont typeface="Arial" panose="020B0604020202020204" pitchFamily="34" charset="0"/>
              <a:buChar char="•"/>
            </a:pPr>
            <a:r>
              <a:rPr lang="en-US" dirty="0"/>
              <a:t>The understanding I have of my customer is accurate, robust and available to n number of systems in real-time.</a:t>
            </a:r>
            <a:endParaRPr dirty="0"/>
          </a:p>
          <a:p>
            <a:pPr marL="457200" lvl="0" indent="0" algn="l" rtl="0">
              <a:spcBef>
                <a:spcPts val="1200"/>
              </a:spcBef>
              <a:spcAft>
                <a:spcPts val="0"/>
              </a:spcAft>
              <a:buNone/>
            </a:pPr>
            <a:endParaRPr dirty="0"/>
          </a:p>
        </p:txBody>
      </p:sp>
      <p:sp>
        <p:nvSpPr>
          <p:cNvPr id="478" name="Google Shape;478;p56"/>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 Day In The Life</a:t>
            </a:r>
            <a:endParaRPr/>
          </a:p>
        </p:txBody>
      </p:sp>
      <p:sp>
        <p:nvSpPr>
          <p:cNvPr id="479" name="Google Shape;479;p56"/>
          <p:cNvSpPr txBox="1">
            <a:spLocks noGrp="1"/>
          </p:cNvSpPr>
          <p:nvPr>
            <p:ph type="body" idx="2"/>
          </p:nvPr>
        </p:nvSpPr>
        <p:spPr>
          <a:xfrm>
            <a:off x="4758747" y="766631"/>
            <a:ext cx="3924900" cy="3615000"/>
          </a:xfrm>
          <a:prstGeom prst="rect">
            <a:avLst/>
          </a:prstGeom>
        </p:spPr>
        <p:txBody>
          <a:bodyPr spcFirstLastPara="1" wrap="square" lIns="0" tIns="0" rIns="0" bIns="0" anchor="ctr" anchorCtr="0">
            <a:noAutofit/>
          </a:bodyPr>
          <a:lstStyle/>
          <a:p>
            <a:pPr marL="457200" lvl="0" indent="-331470" algn="l" rtl="0">
              <a:spcBef>
                <a:spcPts val="1200"/>
              </a:spcBef>
              <a:spcAft>
                <a:spcPts val="0"/>
              </a:spcAft>
              <a:buSzPts val="1620"/>
              <a:buChar char="●"/>
            </a:pPr>
            <a:r>
              <a:rPr lang="en-US" dirty="0"/>
              <a:t>I have customer data at a marketer’s fingertips that can easily be grouped  into segments to power customized experiences.</a:t>
            </a:r>
            <a:endParaRPr dirty="0"/>
          </a:p>
        </p:txBody>
      </p:sp>
      <p:cxnSp>
        <p:nvCxnSpPr>
          <p:cNvPr id="3" name="Straight Connector 2">
            <a:extLst>
              <a:ext uri="{FF2B5EF4-FFF2-40B4-BE49-F238E27FC236}">
                <a16:creationId xmlns:a16="http://schemas.microsoft.com/office/drawing/2014/main" id="{14524A88-B1E8-E84F-8652-F823589C96AF}"/>
              </a:ext>
            </a:extLst>
          </p:cNvPr>
          <p:cNvCxnSpPr/>
          <p:nvPr/>
        </p:nvCxnSpPr>
        <p:spPr>
          <a:xfrm>
            <a:off x="4572000" y="1172095"/>
            <a:ext cx="0" cy="33001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body" idx="1"/>
          </p:nvPr>
        </p:nvSpPr>
        <p:spPr>
          <a:xfrm>
            <a:off x="461631" y="1021979"/>
            <a:ext cx="8213400" cy="3267388"/>
          </a:xfrm>
          <a:prstGeom prst="rect">
            <a:avLst/>
          </a:prstGeom>
        </p:spPr>
        <p:txBody>
          <a:bodyPr spcFirstLastPara="1" wrap="square" lIns="0" tIns="0" rIns="0" bIns="0" anchor="ctr" anchorCtr="0">
            <a:noAutofit/>
          </a:bodyPr>
          <a:lstStyle/>
          <a:p>
            <a:pPr marL="457200" lvl="0" indent="-331470" algn="l" rtl="0">
              <a:lnSpc>
                <a:spcPct val="150000"/>
              </a:lnSpc>
              <a:spcBef>
                <a:spcPts val="1200"/>
              </a:spcBef>
              <a:spcAft>
                <a:spcPts val="0"/>
              </a:spcAft>
              <a:buSzPts val="1620"/>
              <a:buAutoNum type="arabicPeriod"/>
            </a:pPr>
            <a:r>
              <a:rPr lang="en-US" sz="2400" dirty="0"/>
              <a:t>Where is my customer data coming from?</a:t>
            </a:r>
            <a:endParaRPr sz="2400" dirty="0"/>
          </a:p>
          <a:p>
            <a:pPr marL="457200" lvl="0" indent="-331470" algn="l" rtl="0">
              <a:lnSpc>
                <a:spcPct val="150000"/>
              </a:lnSpc>
              <a:spcBef>
                <a:spcPts val="0"/>
              </a:spcBef>
              <a:spcAft>
                <a:spcPts val="0"/>
              </a:spcAft>
              <a:buSzPts val="1620"/>
              <a:buAutoNum type="arabicPeriod"/>
            </a:pPr>
            <a:r>
              <a:rPr lang="en-US" sz="2400" dirty="0"/>
              <a:t>Where does my customer data need to go?</a:t>
            </a:r>
            <a:endParaRPr sz="2400" dirty="0"/>
          </a:p>
        </p:txBody>
      </p:sp>
      <p:sp>
        <p:nvSpPr>
          <p:cNvPr id="486" name="Google Shape;486;p57"/>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Building Into Your Ecosystem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Reltio + CDP Integration—Deep Customer Profiles to Feed MarTech</a:t>
            </a:r>
            <a:endParaRPr/>
          </a:p>
        </p:txBody>
      </p:sp>
      <p:cxnSp>
        <p:nvCxnSpPr>
          <p:cNvPr id="493" name="Google Shape;493;p58"/>
          <p:cNvCxnSpPr/>
          <p:nvPr/>
        </p:nvCxnSpPr>
        <p:spPr>
          <a:xfrm rot="10800000" flipH="1">
            <a:off x="6550124" y="2453400"/>
            <a:ext cx="889800" cy="5100"/>
          </a:xfrm>
          <a:prstGeom prst="straightConnector1">
            <a:avLst/>
          </a:prstGeom>
          <a:noFill/>
          <a:ln w="9525" cap="flat" cmpd="sng">
            <a:solidFill>
              <a:schemeClr val="dk2"/>
            </a:solidFill>
            <a:prstDash val="solid"/>
            <a:round/>
            <a:headEnd type="none" w="sm" len="sm"/>
            <a:tailEnd type="triangle" w="med" len="med"/>
          </a:ln>
        </p:spPr>
      </p:cxnSp>
      <p:cxnSp>
        <p:nvCxnSpPr>
          <p:cNvPr id="494" name="Google Shape;494;p58"/>
          <p:cNvCxnSpPr>
            <a:endCxn id="495" idx="0"/>
          </p:cNvCxnSpPr>
          <p:nvPr/>
        </p:nvCxnSpPr>
        <p:spPr>
          <a:xfrm rot="10800000" flipH="1">
            <a:off x="4351907" y="2405473"/>
            <a:ext cx="1490700" cy="7800"/>
          </a:xfrm>
          <a:prstGeom prst="straightConnector1">
            <a:avLst/>
          </a:prstGeom>
          <a:noFill/>
          <a:ln w="9525" cap="flat" cmpd="sng">
            <a:solidFill>
              <a:schemeClr val="dk2"/>
            </a:solidFill>
            <a:prstDash val="solid"/>
            <a:round/>
            <a:headEnd type="none" w="sm" len="sm"/>
            <a:tailEnd type="triangle" w="med" len="med"/>
          </a:ln>
        </p:spPr>
      </p:cxnSp>
      <p:sp>
        <p:nvSpPr>
          <p:cNvPr id="496" name="Google Shape;496;p58"/>
          <p:cNvSpPr txBox="1"/>
          <p:nvPr/>
        </p:nvSpPr>
        <p:spPr>
          <a:xfrm>
            <a:off x="2519183" y="1186975"/>
            <a:ext cx="4119000" cy="722700"/>
          </a:xfrm>
          <a:prstGeom prst="rect">
            <a:avLst/>
          </a:prstGeom>
          <a:noFill/>
          <a:ln w="1270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
        <p:nvSpPr>
          <p:cNvPr id="497" name="Google Shape;497;p58"/>
          <p:cNvSpPr txBox="1"/>
          <p:nvPr/>
        </p:nvSpPr>
        <p:spPr>
          <a:xfrm>
            <a:off x="2518083" y="1186975"/>
            <a:ext cx="4119000" cy="1938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Data Lakes / Warehouses / Marts</a:t>
            </a:r>
            <a:endParaRPr sz="1100" b="1" i="0" u="none" strike="noStrike" cap="none">
              <a:solidFill>
                <a:srgbClr val="FFFFFF"/>
              </a:solidFill>
              <a:latin typeface="Arial"/>
              <a:ea typeface="Arial"/>
              <a:cs typeface="Arial"/>
              <a:sym typeface="Arial"/>
            </a:endParaRPr>
          </a:p>
        </p:txBody>
      </p:sp>
      <p:pic>
        <p:nvPicPr>
          <p:cNvPr id="498" name="Google Shape;498;p58"/>
          <p:cNvPicPr preferRelativeResize="0"/>
          <p:nvPr/>
        </p:nvPicPr>
        <p:blipFill rotWithShape="1">
          <a:blip r:embed="rId3">
            <a:alphaModFix/>
          </a:blip>
          <a:srcRect l="24931" r="24936"/>
          <a:stretch/>
        </p:blipFill>
        <p:spPr>
          <a:xfrm>
            <a:off x="4622388" y="1415125"/>
            <a:ext cx="370475" cy="217775"/>
          </a:xfrm>
          <a:prstGeom prst="rect">
            <a:avLst/>
          </a:prstGeom>
          <a:noFill/>
          <a:ln>
            <a:noFill/>
          </a:ln>
        </p:spPr>
      </p:pic>
      <p:pic>
        <p:nvPicPr>
          <p:cNvPr id="499" name="Google Shape;499;p58"/>
          <p:cNvPicPr preferRelativeResize="0"/>
          <p:nvPr/>
        </p:nvPicPr>
        <p:blipFill rotWithShape="1">
          <a:blip r:embed="rId4">
            <a:alphaModFix/>
          </a:blip>
          <a:srcRect/>
          <a:stretch/>
        </p:blipFill>
        <p:spPr>
          <a:xfrm>
            <a:off x="2607183" y="1452125"/>
            <a:ext cx="700363" cy="143775"/>
          </a:xfrm>
          <a:prstGeom prst="rect">
            <a:avLst/>
          </a:prstGeom>
          <a:noFill/>
          <a:ln>
            <a:noFill/>
          </a:ln>
        </p:spPr>
      </p:pic>
      <p:pic>
        <p:nvPicPr>
          <p:cNvPr id="500" name="Google Shape;500;p58"/>
          <p:cNvPicPr preferRelativeResize="0"/>
          <p:nvPr/>
        </p:nvPicPr>
        <p:blipFill rotWithShape="1">
          <a:blip r:embed="rId5">
            <a:alphaModFix/>
          </a:blip>
          <a:srcRect/>
          <a:stretch/>
        </p:blipFill>
        <p:spPr>
          <a:xfrm>
            <a:off x="3462293" y="1442850"/>
            <a:ext cx="383025" cy="162325"/>
          </a:xfrm>
          <a:prstGeom prst="rect">
            <a:avLst/>
          </a:prstGeom>
          <a:noFill/>
          <a:ln>
            <a:noFill/>
          </a:ln>
        </p:spPr>
      </p:pic>
      <p:pic>
        <p:nvPicPr>
          <p:cNvPr id="501" name="Google Shape;501;p58"/>
          <p:cNvPicPr preferRelativeResize="0"/>
          <p:nvPr/>
        </p:nvPicPr>
        <p:blipFill rotWithShape="1">
          <a:blip r:embed="rId6">
            <a:alphaModFix/>
          </a:blip>
          <a:srcRect l="4044" t="14214" r="4044" b="14214"/>
          <a:stretch/>
        </p:blipFill>
        <p:spPr>
          <a:xfrm>
            <a:off x="4000066" y="1442050"/>
            <a:ext cx="467575" cy="163925"/>
          </a:xfrm>
          <a:prstGeom prst="rect">
            <a:avLst/>
          </a:prstGeom>
          <a:noFill/>
          <a:ln>
            <a:noFill/>
          </a:ln>
        </p:spPr>
      </p:pic>
      <p:pic>
        <p:nvPicPr>
          <p:cNvPr id="502" name="Google Shape;502;p58"/>
          <p:cNvPicPr preferRelativeResize="0"/>
          <p:nvPr/>
        </p:nvPicPr>
        <p:blipFill rotWithShape="1">
          <a:blip r:embed="rId7">
            <a:alphaModFix/>
          </a:blip>
          <a:srcRect/>
          <a:stretch/>
        </p:blipFill>
        <p:spPr>
          <a:xfrm>
            <a:off x="6052033" y="1445537"/>
            <a:ext cx="498150" cy="156950"/>
          </a:xfrm>
          <a:prstGeom prst="rect">
            <a:avLst/>
          </a:prstGeom>
          <a:noFill/>
          <a:ln>
            <a:noFill/>
          </a:ln>
        </p:spPr>
      </p:pic>
      <p:pic>
        <p:nvPicPr>
          <p:cNvPr id="503" name="Google Shape;503;p58"/>
          <p:cNvPicPr preferRelativeResize="0"/>
          <p:nvPr/>
        </p:nvPicPr>
        <p:blipFill rotWithShape="1">
          <a:blip r:embed="rId8">
            <a:alphaModFix/>
          </a:blip>
          <a:srcRect/>
          <a:stretch/>
        </p:blipFill>
        <p:spPr>
          <a:xfrm>
            <a:off x="5147611" y="1466250"/>
            <a:ext cx="749674" cy="115525"/>
          </a:xfrm>
          <a:prstGeom prst="rect">
            <a:avLst/>
          </a:prstGeom>
          <a:noFill/>
          <a:ln>
            <a:noFill/>
          </a:ln>
        </p:spPr>
      </p:pic>
      <p:sp>
        <p:nvSpPr>
          <p:cNvPr id="504" name="Google Shape;504;p58"/>
          <p:cNvSpPr/>
          <p:nvPr/>
        </p:nvSpPr>
        <p:spPr>
          <a:xfrm>
            <a:off x="2588408" y="1668300"/>
            <a:ext cx="1291500" cy="175800"/>
          </a:xfrm>
          <a:prstGeom prst="rect">
            <a:avLst/>
          </a:prstGeom>
          <a:solidFill>
            <a:srgbClr val="EFE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a:solidFill>
                  <a:srgbClr val="434343"/>
                </a:solidFill>
                <a:latin typeface="Arial"/>
                <a:ea typeface="Arial"/>
                <a:cs typeface="Arial"/>
                <a:sym typeface="Arial"/>
              </a:rPr>
              <a:t>Reporting</a:t>
            </a:r>
            <a:endParaRPr sz="1000" b="0" i="0" u="none" strike="noStrike" cap="none">
              <a:solidFill>
                <a:srgbClr val="434343"/>
              </a:solidFill>
              <a:latin typeface="Arial"/>
              <a:ea typeface="Arial"/>
              <a:cs typeface="Arial"/>
              <a:sym typeface="Arial"/>
            </a:endParaRPr>
          </a:p>
        </p:txBody>
      </p:sp>
      <p:sp>
        <p:nvSpPr>
          <p:cNvPr id="505" name="Google Shape;505;p58"/>
          <p:cNvSpPr/>
          <p:nvPr/>
        </p:nvSpPr>
        <p:spPr>
          <a:xfrm>
            <a:off x="3922584" y="1668300"/>
            <a:ext cx="1291500" cy="175800"/>
          </a:xfrm>
          <a:prstGeom prst="rect">
            <a:avLst/>
          </a:prstGeom>
          <a:solidFill>
            <a:srgbClr val="EFE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a:solidFill>
                  <a:srgbClr val="434343"/>
                </a:solidFill>
                <a:latin typeface="Arial"/>
                <a:ea typeface="Arial"/>
                <a:cs typeface="Arial"/>
                <a:sym typeface="Arial"/>
              </a:rPr>
              <a:t>Analytics</a:t>
            </a:r>
            <a:endParaRPr sz="1000" b="0" i="0" u="none" strike="noStrike" cap="none">
              <a:solidFill>
                <a:srgbClr val="434343"/>
              </a:solidFill>
              <a:latin typeface="Arial"/>
              <a:ea typeface="Arial"/>
              <a:cs typeface="Arial"/>
              <a:sym typeface="Arial"/>
            </a:endParaRPr>
          </a:p>
        </p:txBody>
      </p:sp>
      <p:sp>
        <p:nvSpPr>
          <p:cNvPr id="506" name="Google Shape;506;p58"/>
          <p:cNvSpPr/>
          <p:nvPr/>
        </p:nvSpPr>
        <p:spPr>
          <a:xfrm>
            <a:off x="5254260" y="1668300"/>
            <a:ext cx="1312500" cy="175800"/>
          </a:xfrm>
          <a:prstGeom prst="rect">
            <a:avLst/>
          </a:prstGeom>
          <a:solidFill>
            <a:srgbClr val="EFE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000" b="0" i="0" u="none" strike="noStrike" cap="none">
                <a:solidFill>
                  <a:srgbClr val="434343"/>
                </a:solidFill>
                <a:latin typeface="Arial"/>
                <a:ea typeface="Arial"/>
                <a:cs typeface="Arial"/>
                <a:sym typeface="Arial"/>
              </a:rPr>
              <a:t>AI/ML</a:t>
            </a:r>
            <a:endParaRPr sz="1000" b="0" i="0" u="none" strike="noStrike" cap="none">
              <a:solidFill>
                <a:srgbClr val="434343"/>
              </a:solidFill>
              <a:latin typeface="Arial"/>
              <a:ea typeface="Arial"/>
              <a:cs typeface="Arial"/>
              <a:sym typeface="Arial"/>
            </a:endParaRPr>
          </a:p>
        </p:txBody>
      </p:sp>
      <p:sp>
        <p:nvSpPr>
          <p:cNvPr id="507" name="Google Shape;507;p58"/>
          <p:cNvSpPr txBox="1"/>
          <p:nvPr/>
        </p:nvSpPr>
        <p:spPr>
          <a:xfrm>
            <a:off x="1901665" y="3855275"/>
            <a:ext cx="5476200" cy="744000"/>
          </a:xfrm>
          <a:prstGeom prst="rect">
            <a:avLst/>
          </a:prstGeom>
          <a:noFill/>
          <a:ln w="1270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
        <p:nvSpPr>
          <p:cNvPr id="508" name="Google Shape;508;p58"/>
          <p:cNvSpPr txBox="1"/>
          <p:nvPr/>
        </p:nvSpPr>
        <p:spPr>
          <a:xfrm>
            <a:off x="1900215" y="4414750"/>
            <a:ext cx="5476200" cy="193800"/>
          </a:xfrm>
          <a:prstGeom prst="rect">
            <a:avLst/>
          </a:prstGeom>
          <a:solidFill>
            <a:schemeClr val="accent2"/>
          </a:solidFill>
          <a:ln w="19050"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US" sz="1100" b="1" i="0" u="none" strike="noStrike" cap="none">
                <a:solidFill>
                  <a:srgbClr val="FFFFFF"/>
                </a:solidFill>
                <a:latin typeface="Arial"/>
                <a:ea typeface="Arial"/>
                <a:cs typeface="Arial"/>
                <a:sym typeface="Arial"/>
              </a:rPr>
              <a:t>Operational Systems</a:t>
            </a:r>
            <a:endParaRPr sz="1100" b="1" i="0" u="none" strike="noStrike" cap="none">
              <a:solidFill>
                <a:srgbClr val="FFFFFF"/>
              </a:solidFill>
              <a:latin typeface="Arial"/>
              <a:ea typeface="Arial"/>
              <a:cs typeface="Arial"/>
              <a:sym typeface="Arial"/>
            </a:endParaRPr>
          </a:p>
        </p:txBody>
      </p:sp>
      <p:sp>
        <p:nvSpPr>
          <p:cNvPr id="509" name="Google Shape;509;p58"/>
          <p:cNvSpPr/>
          <p:nvPr/>
        </p:nvSpPr>
        <p:spPr>
          <a:xfrm>
            <a:off x="1968940"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CRM</a:t>
            </a:r>
            <a:endParaRPr sz="800" b="0" i="0" u="none" strike="noStrike" cap="none">
              <a:solidFill>
                <a:srgbClr val="434343"/>
              </a:solidFill>
              <a:latin typeface="Arial"/>
              <a:ea typeface="Arial"/>
              <a:cs typeface="Arial"/>
              <a:sym typeface="Arial"/>
            </a:endParaRPr>
          </a:p>
        </p:txBody>
      </p:sp>
      <p:sp>
        <p:nvSpPr>
          <p:cNvPr id="510" name="Google Shape;510;p58"/>
          <p:cNvSpPr/>
          <p:nvPr/>
        </p:nvSpPr>
        <p:spPr>
          <a:xfrm>
            <a:off x="2865495"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ERP</a:t>
            </a:r>
            <a:endParaRPr sz="800" b="0" i="0" u="none" strike="noStrike" cap="none">
              <a:solidFill>
                <a:srgbClr val="434343"/>
              </a:solidFill>
              <a:latin typeface="Arial"/>
              <a:ea typeface="Arial"/>
              <a:cs typeface="Arial"/>
              <a:sym typeface="Arial"/>
            </a:endParaRPr>
          </a:p>
        </p:txBody>
      </p:sp>
      <p:sp>
        <p:nvSpPr>
          <p:cNvPr id="511" name="Google Shape;511;p58"/>
          <p:cNvSpPr/>
          <p:nvPr/>
        </p:nvSpPr>
        <p:spPr>
          <a:xfrm>
            <a:off x="3762050"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Clienteling</a:t>
            </a:r>
            <a:endParaRPr sz="800" b="0" i="0" u="none" strike="noStrike" cap="none">
              <a:solidFill>
                <a:srgbClr val="434343"/>
              </a:solidFill>
              <a:latin typeface="Arial"/>
              <a:ea typeface="Arial"/>
              <a:cs typeface="Arial"/>
              <a:sym typeface="Arial"/>
            </a:endParaRPr>
          </a:p>
        </p:txBody>
      </p:sp>
      <p:sp>
        <p:nvSpPr>
          <p:cNvPr id="512" name="Google Shape;512;p58"/>
          <p:cNvSpPr/>
          <p:nvPr/>
        </p:nvSpPr>
        <p:spPr>
          <a:xfrm>
            <a:off x="4658605"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POS</a:t>
            </a:r>
            <a:endParaRPr sz="800" b="0" i="0" u="none" strike="noStrike" cap="none">
              <a:solidFill>
                <a:srgbClr val="434343"/>
              </a:solidFill>
              <a:latin typeface="Arial"/>
              <a:ea typeface="Arial"/>
              <a:cs typeface="Arial"/>
              <a:sym typeface="Arial"/>
            </a:endParaRPr>
          </a:p>
        </p:txBody>
      </p:sp>
      <p:sp>
        <p:nvSpPr>
          <p:cNvPr id="513" name="Google Shape;513;p58"/>
          <p:cNvSpPr/>
          <p:nvPr/>
        </p:nvSpPr>
        <p:spPr>
          <a:xfrm>
            <a:off x="5555160"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eCommerce</a:t>
            </a:r>
            <a:endParaRPr sz="800" b="0" i="0" u="none" strike="noStrike" cap="none">
              <a:solidFill>
                <a:srgbClr val="434343"/>
              </a:solidFill>
              <a:latin typeface="Arial"/>
              <a:ea typeface="Arial"/>
              <a:cs typeface="Arial"/>
              <a:sym typeface="Arial"/>
            </a:endParaRPr>
          </a:p>
        </p:txBody>
      </p:sp>
      <p:sp>
        <p:nvSpPr>
          <p:cNvPr id="514" name="Google Shape;514;p58"/>
          <p:cNvSpPr/>
          <p:nvPr/>
        </p:nvSpPr>
        <p:spPr>
          <a:xfrm>
            <a:off x="6451716" y="3920625"/>
            <a:ext cx="858900" cy="1524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rgbClr val="434343"/>
                </a:solidFill>
                <a:latin typeface="Arial"/>
                <a:ea typeface="Arial"/>
                <a:cs typeface="Arial"/>
                <a:sym typeface="Arial"/>
              </a:rPr>
              <a:t>Loyalty</a:t>
            </a:r>
            <a:endParaRPr sz="800" b="0" i="0" u="none" strike="noStrike" cap="none">
              <a:solidFill>
                <a:srgbClr val="434343"/>
              </a:solidFill>
              <a:latin typeface="Arial"/>
              <a:ea typeface="Arial"/>
              <a:cs typeface="Arial"/>
              <a:sym typeface="Arial"/>
            </a:endParaRPr>
          </a:p>
        </p:txBody>
      </p:sp>
      <p:pic>
        <p:nvPicPr>
          <p:cNvPr id="515" name="Google Shape;515;p58"/>
          <p:cNvPicPr preferRelativeResize="0"/>
          <p:nvPr/>
        </p:nvPicPr>
        <p:blipFill rotWithShape="1">
          <a:blip r:embed="rId9">
            <a:alphaModFix/>
          </a:blip>
          <a:srcRect t="31674" b="31674"/>
          <a:stretch/>
        </p:blipFill>
        <p:spPr>
          <a:xfrm>
            <a:off x="2576572" y="4178765"/>
            <a:ext cx="612175" cy="122174"/>
          </a:xfrm>
          <a:prstGeom prst="rect">
            <a:avLst/>
          </a:prstGeom>
          <a:noFill/>
          <a:ln>
            <a:noFill/>
          </a:ln>
        </p:spPr>
      </p:pic>
      <p:pic>
        <p:nvPicPr>
          <p:cNvPr id="516" name="Google Shape;516;p58"/>
          <p:cNvPicPr preferRelativeResize="0"/>
          <p:nvPr/>
        </p:nvPicPr>
        <p:blipFill rotWithShape="1">
          <a:blip r:embed="rId10">
            <a:alphaModFix/>
          </a:blip>
          <a:srcRect l="4814" t="14690" r="7971" b="15055"/>
          <a:stretch/>
        </p:blipFill>
        <p:spPr>
          <a:xfrm>
            <a:off x="3362230" y="4148888"/>
            <a:ext cx="367025" cy="181950"/>
          </a:xfrm>
          <a:prstGeom prst="rect">
            <a:avLst/>
          </a:prstGeom>
          <a:noFill/>
          <a:ln>
            <a:noFill/>
          </a:ln>
        </p:spPr>
      </p:pic>
      <p:pic>
        <p:nvPicPr>
          <p:cNvPr id="517" name="Google Shape;517;p58"/>
          <p:cNvPicPr preferRelativeResize="0"/>
          <p:nvPr/>
        </p:nvPicPr>
        <p:blipFill rotWithShape="1">
          <a:blip r:embed="rId11">
            <a:alphaModFix/>
          </a:blip>
          <a:srcRect/>
          <a:stretch/>
        </p:blipFill>
        <p:spPr>
          <a:xfrm>
            <a:off x="1968940" y="4101275"/>
            <a:ext cx="434149" cy="285275"/>
          </a:xfrm>
          <a:prstGeom prst="rect">
            <a:avLst/>
          </a:prstGeom>
          <a:noFill/>
          <a:ln>
            <a:noFill/>
          </a:ln>
        </p:spPr>
      </p:pic>
      <p:pic>
        <p:nvPicPr>
          <p:cNvPr id="518" name="Google Shape;518;p58"/>
          <p:cNvPicPr preferRelativeResize="0"/>
          <p:nvPr/>
        </p:nvPicPr>
        <p:blipFill rotWithShape="1">
          <a:blip r:embed="rId12">
            <a:alphaModFix/>
          </a:blip>
          <a:srcRect/>
          <a:stretch/>
        </p:blipFill>
        <p:spPr>
          <a:xfrm>
            <a:off x="3902739" y="4151948"/>
            <a:ext cx="415000" cy="175847"/>
          </a:xfrm>
          <a:prstGeom prst="rect">
            <a:avLst/>
          </a:prstGeom>
          <a:noFill/>
          <a:ln>
            <a:noFill/>
          </a:ln>
        </p:spPr>
      </p:pic>
      <p:pic>
        <p:nvPicPr>
          <p:cNvPr id="519" name="Google Shape;519;p58"/>
          <p:cNvPicPr preferRelativeResize="0"/>
          <p:nvPr/>
        </p:nvPicPr>
        <p:blipFill rotWithShape="1">
          <a:blip r:embed="rId13">
            <a:alphaModFix/>
          </a:blip>
          <a:srcRect/>
          <a:stretch/>
        </p:blipFill>
        <p:spPr>
          <a:xfrm>
            <a:off x="4491222" y="4182075"/>
            <a:ext cx="435800" cy="123675"/>
          </a:xfrm>
          <a:prstGeom prst="rect">
            <a:avLst/>
          </a:prstGeom>
          <a:noFill/>
          <a:ln>
            <a:noFill/>
          </a:ln>
        </p:spPr>
      </p:pic>
      <p:pic>
        <p:nvPicPr>
          <p:cNvPr id="520" name="Google Shape;520;p58"/>
          <p:cNvPicPr preferRelativeResize="0"/>
          <p:nvPr/>
        </p:nvPicPr>
        <p:blipFill rotWithShape="1">
          <a:blip r:embed="rId14">
            <a:alphaModFix/>
          </a:blip>
          <a:srcRect t="28495" b="28491"/>
          <a:stretch/>
        </p:blipFill>
        <p:spPr>
          <a:xfrm>
            <a:off x="5100506" y="4185213"/>
            <a:ext cx="485251" cy="117400"/>
          </a:xfrm>
          <a:prstGeom prst="rect">
            <a:avLst/>
          </a:prstGeom>
          <a:noFill/>
          <a:ln>
            <a:noFill/>
          </a:ln>
        </p:spPr>
      </p:pic>
      <p:pic>
        <p:nvPicPr>
          <p:cNvPr id="521" name="Google Shape;521;p58"/>
          <p:cNvPicPr preferRelativeResize="0"/>
          <p:nvPr/>
        </p:nvPicPr>
        <p:blipFill rotWithShape="1">
          <a:blip r:embed="rId15">
            <a:alphaModFix/>
          </a:blip>
          <a:srcRect/>
          <a:stretch/>
        </p:blipFill>
        <p:spPr>
          <a:xfrm>
            <a:off x="5759240" y="4171113"/>
            <a:ext cx="528100" cy="145600"/>
          </a:xfrm>
          <a:prstGeom prst="rect">
            <a:avLst/>
          </a:prstGeom>
          <a:noFill/>
          <a:ln>
            <a:noFill/>
          </a:ln>
        </p:spPr>
      </p:pic>
      <p:pic>
        <p:nvPicPr>
          <p:cNvPr id="522" name="Google Shape;522;p58"/>
          <p:cNvPicPr preferRelativeResize="0"/>
          <p:nvPr/>
        </p:nvPicPr>
        <p:blipFill rotWithShape="1">
          <a:blip r:embed="rId16">
            <a:alphaModFix/>
          </a:blip>
          <a:srcRect/>
          <a:stretch/>
        </p:blipFill>
        <p:spPr>
          <a:xfrm>
            <a:off x="6745813" y="4129848"/>
            <a:ext cx="270700" cy="228122"/>
          </a:xfrm>
          <a:prstGeom prst="rect">
            <a:avLst/>
          </a:prstGeom>
          <a:noFill/>
          <a:ln>
            <a:noFill/>
          </a:ln>
        </p:spPr>
      </p:pic>
      <p:sp>
        <p:nvSpPr>
          <p:cNvPr id="523" name="Google Shape;523;p58"/>
          <p:cNvSpPr txBox="1"/>
          <p:nvPr/>
        </p:nvSpPr>
        <p:spPr>
          <a:xfrm>
            <a:off x="7448111" y="1446125"/>
            <a:ext cx="1217400" cy="2152800"/>
          </a:xfrm>
          <a:prstGeom prst="rect">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
        <p:nvSpPr>
          <p:cNvPr id="524" name="Google Shape;524;p58"/>
          <p:cNvSpPr txBox="1"/>
          <p:nvPr/>
        </p:nvSpPr>
        <p:spPr>
          <a:xfrm>
            <a:off x="7448111" y="1446125"/>
            <a:ext cx="1217400" cy="3729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Clr>
                <a:srgbClr val="FFFFFF"/>
              </a:buClr>
              <a:buSzPts val="1100"/>
              <a:buFont typeface="Arial"/>
              <a:buNone/>
            </a:pPr>
            <a:r>
              <a:rPr lang="en-US" sz="1000" b="1" i="0" u="none" strike="noStrike" cap="none">
                <a:solidFill>
                  <a:srgbClr val="FFFFFF"/>
                </a:solidFill>
                <a:latin typeface="Arial"/>
                <a:ea typeface="Arial"/>
                <a:cs typeface="Arial"/>
                <a:sym typeface="Arial"/>
              </a:rPr>
              <a:t>Campaign Execution</a:t>
            </a:r>
            <a:endParaRPr sz="1000" b="1" i="0" u="none" strike="noStrike" cap="none">
              <a:solidFill>
                <a:srgbClr val="FFFFFF"/>
              </a:solidFill>
              <a:latin typeface="Arial"/>
              <a:ea typeface="Arial"/>
              <a:cs typeface="Arial"/>
              <a:sym typeface="Arial"/>
            </a:endParaRPr>
          </a:p>
        </p:txBody>
      </p:sp>
      <p:sp>
        <p:nvSpPr>
          <p:cNvPr id="525" name="Google Shape;525;p58"/>
          <p:cNvSpPr/>
          <p:nvPr/>
        </p:nvSpPr>
        <p:spPr>
          <a:xfrm>
            <a:off x="7521311" y="1885800"/>
            <a:ext cx="1071000" cy="1650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en-US" sz="800" b="0" i="0" u="none" strike="noStrike" cap="none">
                <a:solidFill>
                  <a:srgbClr val="434343"/>
                </a:solidFill>
                <a:latin typeface="Arial"/>
                <a:ea typeface="Arial"/>
                <a:cs typeface="Arial"/>
                <a:sym typeface="Arial"/>
              </a:rPr>
              <a:t>Advertising</a:t>
            </a:r>
            <a:endParaRPr sz="800" b="0" i="0" u="none" strike="noStrike" cap="none">
              <a:solidFill>
                <a:srgbClr val="434343"/>
              </a:solidFill>
              <a:latin typeface="Arial"/>
              <a:ea typeface="Arial"/>
              <a:cs typeface="Arial"/>
              <a:sym typeface="Arial"/>
            </a:endParaRPr>
          </a:p>
        </p:txBody>
      </p:sp>
      <p:sp>
        <p:nvSpPr>
          <p:cNvPr id="526" name="Google Shape;526;p58"/>
          <p:cNvSpPr/>
          <p:nvPr/>
        </p:nvSpPr>
        <p:spPr>
          <a:xfrm>
            <a:off x="7521311" y="2099250"/>
            <a:ext cx="1071000" cy="1650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en-US" sz="800" b="0" i="0" u="none" strike="noStrike" cap="none">
                <a:solidFill>
                  <a:srgbClr val="434343"/>
                </a:solidFill>
                <a:latin typeface="Arial"/>
                <a:ea typeface="Arial"/>
                <a:cs typeface="Arial"/>
                <a:sym typeface="Arial"/>
              </a:rPr>
              <a:t>Social</a:t>
            </a:r>
            <a:endParaRPr sz="800" b="0" i="0" u="none" strike="noStrike" cap="none">
              <a:solidFill>
                <a:srgbClr val="434343"/>
              </a:solidFill>
              <a:latin typeface="Arial"/>
              <a:ea typeface="Arial"/>
              <a:cs typeface="Arial"/>
              <a:sym typeface="Arial"/>
            </a:endParaRPr>
          </a:p>
        </p:txBody>
      </p:sp>
      <p:sp>
        <p:nvSpPr>
          <p:cNvPr id="527" name="Google Shape;527;p58"/>
          <p:cNvSpPr/>
          <p:nvPr/>
        </p:nvSpPr>
        <p:spPr>
          <a:xfrm>
            <a:off x="7521311" y="2312700"/>
            <a:ext cx="1071000" cy="165000"/>
          </a:xfrm>
          <a:prstGeom prst="roundRect">
            <a:avLst>
              <a:gd name="adj" fmla="val 0"/>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en-US" sz="800" b="0" i="0" u="none" strike="noStrike" cap="none">
                <a:solidFill>
                  <a:srgbClr val="434343"/>
                </a:solidFill>
                <a:latin typeface="Arial"/>
                <a:ea typeface="Arial"/>
                <a:cs typeface="Arial"/>
                <a:sym typeface="Arial"/>
              </a:rPr>
              <a:t>Email</a:t>
            </a:r>
            <a:endParaRPr sz="800" b="0" i="0" u="none" strike="noStrike" cap="none">
              <a:solidFill>
                <a:srgbClr val="434343"/>
              </a:solidFill>
              <a:latin typeface="Arial"/>
              <a:ea typeface="Arial"/>
              <a:cs typeface="Arial"/>
              <a:sym typeface="Arial"/>
            </a:endParaRPr>
          </a:p>
        </p:txBody>
      </p:sp>
      <p:pic>
        <p:nvPicPr>
          <p:cNvPr id="528" name="Google Shape;528;p58"/>
          <p:cNvPicPr preferRelativeResize="0"/>
          <p:nvPr/>
        </p:nvPicPr>
        <p:blipFill rotWithShape="1">
          <a:blip r:embed="rId17">
            <a:alphaModFix/>
          </a:blip>
          <a:srcRect t="18928" b="28287"/>
          <a:stretch/>
        </p:blipFill>
        <p:spPr>
          <a:xfrm>
            <a:off x="7591249" y="2573350"/>
            <a:ext cx="454275" cy="150825"/>
          </a:xfrm>
          <a:prstGeom prst="rect">
            <a:avLst/>
          </a:prstGeom>
          <a:noFill/>
          <a:ln>
            <a:noFill/>
          </a:ln>
        </p:spPr>
      </p:pic>
      <p:pic>
        <p:nvPicPr>
          <p:cNvPr id="529" name="Google Shape;529;p58"/>
          <p:cNvPicPr preferRelativeResize="0"/>
          <p:nvPr/>
        </p:nvPicPr>
        <p:blipFill rotWithShape="1">
          <a:blip r:embed="rId18">
            <a:alphaModFix/>
          </a:blip>
          <a:srcRect l="32523" t="12949" r="32376" b="13806"/>
          <a:stretch/>
        </p:blipFill>
        <p:spPr>
          <a:xfrm>
            <a:off x="8247187" y="2544464"/>
            <a:ext cx="211150" cy="207691"/>
          </a:xfrm>
          <a:prstGeom prst="rect">
            <a:avLst/>
          </a:prstGeom>
          <a:noFill/>
          <a:ln>
            <a:noFill/>
          </a:ln>
        </p:spPr>
      </p:pic>
      <p:pic>
        <p:nvPicPr>
          <p:cNvPr id="530" name="Google Shape;530;p58"/>
          <p:cNvPicPr preferRelativeResize="0"/>
          <p:nvPr/>
        </p:nvPicPr>
        <p:blipFill rotWithShape="1">
          <a:blip r:embed="rId19">
            <a:alphaModFix/>
          </a:blip>
          <a:srcRect/>
          <a:stretch/>
        </p:blipFill>
        <p:spPr>
          <a:xfrm>
            <a:off x="8265025" y="3125577"/>
            <a:ext cx="175474" cy="175474"/>
          </a:xfrm>
          <a:prstGeom prst="rect">
            <a:avLst/>
          </a:prstGeom>
          <a:noFill/>
          <a:ln>
            <a:noFill/>
          </a:ln>
        </p:spPr>
      </p:pic>
      <p:pic>
        <p:nvPicPr>
          <p:cNvPr id="531" name="Google Shape;531;p58"/>
          <p:cNvPicPr preferRelativeResize="0"/>
          <p:nvPr/>
        </p:nvPicPr>
        <p:blipFill rotWithShape="1">
          <a:blip r:embed="rId11">
            <a:alphaModFix/>
          </a:blip>
          <a:srcRect/>
          <a:stretch/>
        </p:blipFill>
        <p:spPr>
          <a:xfrm>
            <a:off x="7658799" y="3108437"/>
            <a:ext cx="319174" cy="209751"/>
          </a:xfrm>
          <a:prstGeom prst="rect">
            <a:avLst/>
          </a:prstGeom>
          <a:noFill/>
          <a:ln>
            <a:noFill/>
          </a:ln>
        </p:spPr>
      </p:pic>
      <p:pic>
        <p:nvPicPr>
          <p:cNvPr id="532" name="Google Shape;532;p58"/>
          <p:cNvPicPr preferRelativeResize="0"/>
          <p:nvPr/>
        </p:nvPicPr>
        <p:blipFill rotWithShape="1">
          <a:blip r:embed="rId20">
            <a:alphaModFix/>
          </a:blip>
          <a:srcRect/>
          <a:stretch/>
        </p:blipFill>
        <p:spPr>
          <a:xfrm>
            <a:off x="8269649" y="2843679"/>
            <a:ext cx="166226" cy="190374"/>
          </a:xfrm>
          <a:prstGeom prst="rect">
            <a:avLst/>
          </a:prstGeom>
          <a:noFill/>
          <a:ln>
            <a:noFill/>
          </a:ln>
        </p:spPr>
      </p:pic>
      <p:pic>
        <p:nvPicPr>
          <p:cNvPr id="533" name="Google Shape;533;p58"/>
          <p:cNvPicPr preferRelativeResize="0"/>
          <p:nvPr/>
        </p:nvPicPr>
        <p:blipFill rotWithShape="1">
          <a:blip r:embed="rId21">
            <a:alphaModFix/>
          </a:blip>
          <a:srcRect/>
          <a:stretch/>
        </p:blipFill>
        <p:spPr>
          <a:xfrm>
            <a:off x="8158949" y="3392575"/>
            <a:ext cx="387626" cy="98550"/>
          </a:xfrm>
          <a:prstGeom prst="rect">
            <a:avLst/>
          </a:prstGeom>
          <a:noFill/>
          <a:ln>
            <a:noFill/>
          </a:ln>
        </p:spPr>
      </p:pic>
      <p:pic>
        <p:nvPicPr>
          <p:cNvPr id="534" name="Google Shape;534;p58"/>
          <p:cNvPicPr preferRelativeResize="0"/>
          <p:nvPr/>
        </p:nvPicPr>
        <p:blipFill rotWithShape="1">
          <a:blip r:embed="rId22">
            <a:alphaModFix/>
          </a:blip>
          <a:srcRect/>
          <a:stretch/>
        </p:blipFill>
        <p:spPr>
          <a:xfrm>
            <a:off x="7645361" y="3372450"/>
            <a:ext cx="346050" cy="158900"/>
          </a:xfrm>
          <a:prstGeom prst="rect">
            <a:avLst/>
          </a:prstGeom>
          <a:noFill/>
          <a:ln>
            <a:noFill/>
          </a:ln>
        </p:spPr>
      </p:pic>
      <p:pic>
        <p:nvPicPr>
          <p:cNvPr id="535" name="Google Shape;535;p58"/>
          <p:cNvPicPr preferRelativeResize="0"/>
          <p:nvPr/>
        </p:nvPicPr>
        <p:blipFill rotWithShape="1">
          <a:blip r:embed="rId23">
            <a:alphaModFix/>
          </a:blip>
          <a:srcRect/>
          <a:stretch/>
        </p:blipFill>
        <p:spPr>
          <a:xfrm>
            <a:off x="7610886" y="2878938"/>
            <a:ext cx="415000" cy="119850"/>
          </a:xfrm>
          <a:prstGeom prst="rect">
            <a:avLst/>
          </a:prstGeom>
          <a:noFill/>
          <a:ln>
            <a:noFill/>
          </a:ln>
        </p:spPr>
      </p:pic>
      <p:grpSp>
        <p:nvGrpSpPr>
          <p:cNvPr id="536" name="Google Shape;536;p58"/>
          <p:cNvGrpSpPr/>
          <p:nvPr/>
        </p:nvGrpSpPr>
        <p:grpSpPr>
          <a:xfrm>
            <a:off x="2501640" y="2145243"/>
            <a:ext cx="2360976" cy="1315654"/>
            <a:chOff x="152401" y="960541"/>
            <a:chExt cx="8909343" cy="5705352"/>
          </a:xfrm>
        </p:grpSpPr>
        <p:sp>
          <p:nvSpPr>
            <p:cNvPr id="537" name="Google Shape;537;p58"/>
            <p:cNvSpPr/>
            <p:nvPr/>
          </p:nvSpPr>
          <p:spPr>
            <a:xfrm>
              <a:off x="6042544" y="3429001"/>
              <a:ext cx="3019200" cy="3236700"/>
            </a:xfrm>
            <a:prstGeom prst="ellipse">
              <a:avLst/>
            </a:prstGeom>
            <a:solidFill>
              <a:srgbClr val="CFE2F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8" name="Google Shape;538;p58"/>
            <p:cNvSpPr/>
            <p:nvPr/>
          </p:nvSpPr>
          <p:spPr>
            <a:xfrm>
              <a:off x="3412564" y="960541"/>
              <a:ext cx="4031100" cy="4027200"/>
            </a:xfrm>
            <a:prstGeom prst="ellipse">
              <a:avLst/>
            </a:prstGeom>
            <a:solidFill>
              <a:srgbClr val="CFE2F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9" name="Google Shape;539;p58"/>
            <p:cNvSpPr/>
            <p:nvPr/>
          </p:nvSpPr>
          <p:spPr>
            <a:xfrm>
              <a:off x="152401" y="3193993"/>
              <a:ext cx="3902400" cy="3471900"/>
            </a:xfrm>
            <a:prstGeom prst="ellipse">
              <a:avLst/>
            </a:prstGeom>
            <a:solidFill>
              <a:srgbClr val="CFE2F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0" name="Google Shape;540;p58"/>
            <p:cNvSpPr/>
            <p:nvPr/>
          </p:nvSpPr>
          <p:spPr>
            <a:xfrm rot="-2231211">
              <a:off x="1934824" y="1898093"/>
              <a:ext cx="2418697" cy="3426113"/>
            </a:xfrm>
            <a:prstGeom prst="ellipse">
              <a:avLst/>
            </a:prstGeom>
            <a:solidFill>
              <a:srgbClr val="CFE2F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1" name="Google Shape;541;p58"/>
            <p:cNvSpPr/>
            <p:nvPr/>
          </p:nvSpPr>
          <p:spPr>
            <a:xfrm rot="10800000" flipH="1">
              <a:off x="1144491" y="4563063"/>
              <a:ext cx="7364400" cy="2102700"/>
            </a:xfrm>
            <a:prstGeom prst="round2SameRect">
              <a:avLst>
                <a:gd name="adj1" fmla="val 50000"/>
                <a:gd name="adj2" fmla="val 0"/>
              </a:avLst>
            </a:prstGeom>
            <a:solidFill>
              <a:srgbClr val="CFE2F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542" name="Google Shape;542;p58"/>
          <p:cNvSpPr txBox="1"/>
          <p:nvPr/>
        </p:nvSpPr>
        <p:spPr>
          <a:xfrm>
            <a:off x="2559133" y="2786375"/>
            <a:ext cx="2234400" cy="232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Profiles: Consumer, Location, Org/Customers, Product), Relationships &amp; Interactions</a:t>
            </a:r>
            <a:endParaRPr sz="700" b="0" i="0" u="none" strike="noStrike" cap="none">
              <a:solidFill>
                <a:schemeClr val="dk1"/>
              </a:solidFill>
              <a:latin typeface="Arial"/>
              <a:ea typeface="Arial"/>
              <a:cs typeface="Arial"/>
              <a:sym typeface="Arial"/>
            </a:endParaRPr>
          </a:p>
        </p:txBody>
      </p:sp>
      <p:sp>
        <p:nvSpPr>
          <p:cNvPr id="543" name="Google Shape;543;p58"/>
          <p:cNvSpPr txBox="1"/>
          <p:nvPr/>
        </p:nvSpPr>
        <p:spPr>
          <a:xfrm>
            <a:off x="2547108" y="3025950"/>
            <a:ext cx="863100" cy="342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Standardization, Cleansing, Deduping</a:t>
            </a:r>
            <a:endParaRPr sz="1300" b="0" i="0" u="none" strike="noStrike" cap="none">
              <a:solidFill>
                <a:schemeClr val="dk1"/>
              </a:solidFill>
              <a:latin typeface="Arial"/>
              <a:ea typeface="Arial"/>
              <a:cs typeface="Arial"/>
              <a:sym typeface="Arial"/>
            </a:endParaRPr>
          </a:p>
        </p:txBody>
      </p:sp>
      <p:sp>
        <p:nvSpPr>
          <p:cNvPr id="544" name="Google Shape;544;p58"/>
          <p:cNvSpPr txBox="1"/>
          <p:nvPr/>
        </p:nvSpPr>
        <p:spPr>
          <a:xfrm>
            <a:off x="3959959" y="3025950"/>
            <a:ext cx="850800" cy="342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Consent, </a:t>
            </a:r>
            <a:br>
              <a:rPr lang="en-US" sz="700" b="0" i="0" u="none" strike="noStrike" cap="none">
                <a:solidFill>
                  <a:schemeClr val="dk1"/>
                </a:solidFill>
                <a:latin typeface="Arial"/>
                <a:ea typeface="Arial"/>
                <a:cs typeface="Arial"/>
                <a:sym typeface="Arial"/>
              </a:rPr>
            </a:br>
            <a:r>
              <a:rPr lang="en-US" sz="700" b="0" i="0" u="none" strike="noStrike" cap="none">
                <a:solidFill>
                  <a:schemeClr val="dk1"/>
                </a:solidFill>
                <a:latin typeface="Arial"/>
                <a:ea typeface="Arial"/>
                <a:cs typeface="Arial"/>
                <a:sym typeface="Arial"/>
              </a:rPr>
              <a:t>GDPR, Audit, History, Lineage</a:t>
            </a:r>
            <a:endParaRPr sz="1300" b="0" i="0" u="none" strike="noStrike" cap="none">
              <a:solidFill>
                <a:schemeClr val="dk1"/>
              </a:solidFill>
              <a:latin typeface="Arial"/>
              <a:ea typeface="Arial"/>
              <a:cs typeface="Arial"/>
              <a:sym typeface="Arial"/>
            </a:endParaRPr>
          </a:p>
        </p:txBody>
      </p:sp>
      <p:grpSp>
        <p:nvGrpSpPr>
          <p:cNvPr id="545" name="Google Shape;545;p58"/>
          <p:cNvGrpSpPr/>
          <p:nvPr/>
        </p:nvGrpSpPr>
        <p:grpSpPr>
          <a:xfrm>
            <a:off x="5569896" y="2217738"/>
            <a:ext cx="1241962" cy="832974"/>
            <a:chOff x="152401" y="960593"/>
            <a:chExt cx="8909343" cy="5705300"/>
          </a:xfrm>
        </p:grpSpPr>
        <p:sp>
          <p:nvSpPr>
            <p:cNvPr id="546" name="Google Shape;546;p58"/>
            <p:cNvSpPr/>
            <p:nvPr/>
          </p:nvSpPr>
          <p:spPr>
            <a:xfrm>
              <a:off x="6042544" y="3429001"/>
              <a:ext cx="3019200" cy="3236700"/>
            </a:xfrm>
            <a:prstGeom prst="ellipse">
              <a:avLst/>
            </a:prstGeom>
            <a:solidFill>
              <a:srgbClr val="D9D9D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7" name="Google Shape;547;p58"/>
            <p:cNvSpPr/>
            <p:nvPr/>
          </p:nvSpPr>
          <p:spPr>
            <a:xfrm>
              <a:off x="2632464" y="960593"/>
              <a:ext cx="4979700" cy="4027200"/>
            </a:xfrm>
            <a:prstGeom prst="ellipse">
              <a:avLst/>
            </a:prstGeom>
            <a:solidFill>
              <a:srgbClr val="D9D9D9"/>
            </a:solidFill>
            <a:ln>
              <a:noFill/>
            </a:ln>
          </p:spPr>
          <p:txBody>
            <a:bodyPr spcFirstLastPara="1" wrap="square" lIns="0" tIns="60925" rIns="0" bIns="609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00" b="1" i="1" u="none" strike="noStrike" cap="none">
                  <a:solidFill>
                    <a:schemeClr val="dk1"/>
                  </a:solidFill>
                  <a:latin typeface="Arial"/>
                  <a:ea typeface="Arial"/>
                  <a:cs typeface="Arial"/>
                  <a:sym typeface="Arial"/>
                </a:rPr>
                <a:t>CDP</a:t>
              </a:r>
              <a:endParaRPr sz="1000" b="1" i="1" u="none" strike="noStrike" cap="none">
                <a:solidFill>
                  <a:srgbClr val="000000"/>
                </a:solidFill>
                <a:latin typeface="Arial"/>
                <a:ea typeface="Arial"/>
                <a:cs typeface="Arial"/>
                <a:sym typeface="Arial"/>
              </a:endParaRPr>
            </a:p>
          </p:txBody>
        </p:sp>
        <p:sp>
          <p:nvSpPr>
            <p:cNvPr id="548" name="Google Shape;548;p58"/>
            <p:cNvSpPr/>
            <p:nvPr/>
          </p:nvSpPr>
          <p:spPr>
            <a:xfrm>
              <a:off x="152401" y="3193993"/>
              <a:ext cx="3902400" cy="3471900"/>
            </a:xfrm>
            <a:prstGeom prst="ellipse">
              <a:avLst/>
            </a:prstGeom>
            <a:solidFill>
              <a:srgbClr val="D9D9D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5" name="Google Shape;495;p58"/>
            <p:cNvSpPr/>
            <p:nvPr/>
          </p:nvSpPr>
          <p:spPr>
            <a:xfrm rot="-2231211">
              <a:off x="1934824" y="1898093"/>
              <a:ext cx="2418697" cy="3426113"/>
            </a:xfrm>
            <a:prstGeom prst="ellipse">
              <a:avLst/>
            </a:prstGeom>
            <a:solidFill>
              <a:srgbClr val="D9D9D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9" name="Google Shape;549;p58"/>
            <p:cNvSpPr/>
            <p:nvPr/>
          </p:nvSpPr>
          <p:spPr>
            <a:xfrm rot="10800000" flipH="1">
              <a:off x="1144491" y="4563063"/>
              <a:ext cx="7364400" cy="2102700"/>
            </a:xfrm>
            <a:prstGeom prst="round2SameRect">
              <a:avLst>
                <a:gd name="adj1" fmla="val 50000"/>
                <a:gd name="adj2" fmla="val 0"/>
              </a:avLst>
            </a:prstGeom>
            <a:solidFill>
              <a:srgbClr val="D9D9D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550" name="Google Shape;550;p58"/>
          <p:cNvSpPr txBox="1"/>
          <p:nvPr/>
        </p:nvSpPr>
        <p:spPr>
          <a:xfrm>
            <a:off x="5788979" y="2507186"/>
            <a:ext cx="863100" cy="4614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Scoring, Activation, Orchestration </a:t>
            </a:r>
            <a:endParaRPr sz="700" b="0" i="0" u="none" strike="noStrike" cap="none">
              <a:solidFill>
                <a:schemeClr val="dk1"/>
              </a:solidFill>
              <a:latin typeface="Arial"/>
              <a:ea typeface="Arial"/>
              <a:cs typeface="Arial"/>
              <a:sym typeface="Arial"/>
            </a:endParaRPr>
          </a:p>
        </p:txBody>
      </p:sp>
      <p:sp>
        <p:nvSpPr>
          <p:cNvPr id="551" name="Google Shape;551;p58"/>
          <p:cNvSpPr txBox="1"/>
          <p:nvPr/>
        </p:nvSpPr>
        <p:spPr>
          <a:xfrm>
            <a:off x="6757674" y="2964425"/>
            <a:ext cx="676800" cy="266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Click-stream </a:t>
            </a:r>
            <a:endParaRPr sz="6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Capture</a:t>
            </a:r>
            <a:endParaRPr sz="600" b="0" i="0" u="none" strike="noStrike" cap="none">
              <a:solidFill>
                <a:schemeClr val="dk1"/>
              </a:solidFill>
              <a:latin typeface="Arial"/>
              <a:ea typeface="Arial"/>
              <a:cs typeface="Arial"/>
              <a:sym typeface="Arial"/>
            </a:endParaRPr>
          </a:p>
        </p:txBody>
      </p:sp>
      <p:cxnSp>
        <p:nvCxnSpPr>
          <p:cNvPr id="552" name="Google Shape;552;p58"/>
          <p:cNvCxnSpPr/>
          <p:nvPr/>
        </p:nvCxnSpPr>
        <p:spPr>
          <a:xfrm rot="10800000" flipH="1">
            <a:off x="3090640" y="3479050"/>
            <a:ext cx="10200" cy="377100"/>
          </a:xfrm>
          <a:prstGeom prst="straightConnector1">
            <a:avLst/>
          </a:prstGeom>
          <a:noFill/>
          <a:ln w="9525" cap="flat" cmpd="sng">
            <a:solidFill>
              <a:schemeClr val="dk2"/>
            </a:solidFill>
            <a:prstDash val="solid"/>
            <a:round/>
            <a:headEnd type="none" w="sm" len="sm"/>
            <a:tailEnd type="triangle" w="med" len="med"/>
          </a:ln>
        </p:spPr>
      </p:cxnSp>
      <p:cxnSp>
        <p:nvCxnSpPr>
          <p:cNvPr id="553" name="Google Shape;553;p58"/>
          <p:cNvCxnSpPr/>
          <p:nvPr/>
        </p:nvCxnSpPr>
        <p:spPr>
          <a:xfrm rot="10800000">
            <a:off x="3678427" y="1920403"/>
            <a:ext cx="0" cy="265500"/>
          </a:xfrm>
          <a:prstGeom prst="straightConnector1">
            <a:avLst/>
          </a:prstGeom>
          <a:noFill/>
          <a:ln w="9525" cap="flat" cmpd="sng">
            <a:solidFill>
              <a:schemeClr val="dk2"/>
            </a:solidFill>
            <a:prstDash val="solid"/>
            <a:round/>
            <a:headEnd type="none" w="sm" len="sm"/>
            <a:tailEnd type="triangle" w="med" len="med"/>
          </a:ln>
        </p:spPr>
      </p:cxnSp>
      <p:cxnSp>
        <p:nvCxnSpPr>
          <p:cNvPr id="554" name="Google Shape;554;p58"/>
          <p:cNvCxnSpPr/>
          <p:nvPr/>
        </p:nvCxnSpPr>
        <p:spPr>
          <a:xfrm>
            <a:off x="4125258" y="1920550"/>
            <a:ext cx="0" cy="265500"/>
          </a:xfrm>
          <a:prstGeom prst="straightConnector1">
            <a:avLst/>
          </a:prstGeom>
          <a:noFill/>
          <a:ln w="9525" cap="flat" cmpd="sng">
            <a:solidFill>
              <a:schemeClr val="dk2"/>
            </a:solidFill>
            <a:prstDash val="solid"/>
            <a:round/>
            <a:headEnd type="none" w="sm" len="sm"/>
            <a:tailEnd type="triangle" w="med" len="med"/>
          </a:ln>
        </p:spPr>
      </p:cxnSp>
      <p:cxnSp>
        <p:nvCxnSpPr>
          <p:cNvPr id="555" name="Google Shape;555;p58"/>
          <p:cNvCxnSpPr/>
          <p:nvPr/>
        </p:nvCxnSpPr>
        <p:spPr>
          <a:xfrm>
            <a:off x="4206765" y="3469025"/>
            <a:ext cx="0" cy="377100"/>
          </a:xfrm>
          <a:prstGeom prst="straightConnector1">
            <a:avLst/>
          </a:prstGeom>
          <a:noFill/>
          <a:ln w="9525" cap="flat" cmpd="sng">
            <a:solidFill>
              <a:schemeClr val="dk2"/>
            </a:solidFill>
            <a:prstDash val="solid"/>
            <a:round/>
            <a:headEnd type="none" w="sm" len="sm"/>
            <a:tailEnd type="triangle" w="med" len="med"/>
          </a:ln>
        </p:spPr>
      </p:cxnSp>
      <p:cxnSp>
        <p:nvCxnSpPr>
          <p:cNvPr id="556" name="Google Shape;556;p58"/>
          <p:cNvCxnSpPr/>
          <p:nvPr/>
        </p:nvCxnSpPr>
        <p:spPr>
          <a:xfrm flipH="1">
            <a:off x="6757724" y="2936100"/>
            <a:ext cx="687300" cy="6300"/>
          </a:xfrm>
          <a:prstGeom prst="straightConnector1">
            <a:avLst/>
          </a:prstGeom>
          <a:noFill/>
          <a:ln w="9525" cap="flat" cmpd="sng">
            <a:solidFill>
              <a:schemeClr val="dk2"/>
            </a:solidFill>
            <a:prstDash val="solid"/>
            <a:round/>
            <a:headEnd type="none" w="sm" len="sm"/>
            <a:tailEnd type="triangle" w="med" len="med"/>
          </a:ln>
        </p:spPr>
      </p:cxnSp>
      <p:cxnSp>
        <p:nvCxnSpPr>
          <p:cNvPr id="557" name="Google Shape;557;p58"/>
          <p:cNvCxnSpPr/>
          <p:nvPr/>
        </p:nvCxnSpPr>
        <p:spPr>
          <a:xfrm>
            <a:off x="5928556" y="1913904"/>
            <a:ext cx="0" cy="464100"/>
          </a:xfrm>
          <a:prstGeom prst="straightConnector1">
            <a:avLst/>
          </a:prstGeom>
          <a:noFill/>
          <a:ln w="9525" cap="flat" cmpd="sng">
            <a:solidFill>
              <a:schemeClr val="dk2"/>
            </a:solidFill>
            <a:prstDash val="solid"/>
            <a:round/>
            <a:headEnd type="none" w="sm" len="sm"/>
            <a:tailEnd type="triangle" w="med" len="med"/>
          </a:ln>
        </p:spPr>
      </p:cxnSp>
      <p:cxnSp>
        <p:nvCxnSpPr>
          <p:cNvPr id="558" name="Google Shape;558;p58"/>
          <p:cNvCxnSpPr/>
          <p:nvPr/>
        </p:nvCxnSpPr>
        <p:spPr>
          <a:xfrm flipH="1">
            <a:off x="4842358" y="2971300"/>
            <a:ext cx="806700" cy="300"/>
          </a:xfrm>
          <a:prstGeom prst="straightConnector1">
            <a:avLst/>
          </a:prstGeom>
          <a:noFill/>
          <a:ln w="9525" cap="flat" cmpd="sng">
            <a:solidFill>
              <a:schemeClr val="dk2"/>
            </a:solidFill>
            <a:prstDash val="solid"/>
            <a:round/>
            <a:headEnd type="none" w="sm" len="sm"/>
            <a:tailEnd type="triangle" w="med" len="med"/>
          </a:ln>
        </p:spPr>
      </p:cxnSp>
      <p:cxnSp>
        <p:nvCxnSpPr>
          <p:cNvPr id="559" name="Google Shape;559;p58"/>
          <p:cNvCxnSpPr>
            <a:endCxn id="540" idx="1"/>
          </p:cNvCxnSpPr>
          <p:nvPr/>
        </p:nvCxnSpPr>
        <p:spPr>
          <a:xfrm>
            <a:off x="1697399" y="2653135"/>
            <a:ext cx="1222500" cy="0"/>
          </a:xfrm>
          <a:prstGeom prst="straightConnector1">
            <a:avLst/>
          </a:prstGeom>
          <a:noFill/>
          <a:ln w="9525" cap="flat" cmpd="sng">
            <a:solidFill>
              <a:schemeClr val="dk2"/>
            </a:solidFill>
            <a:prstDash val="solid"/>
            <a:round/>
            <a:headEnd type="triangle" w="med" len="med"/>
            <a:tailEnd type="triangle" w="med" len="med"/>
          </a:ln>
        </p:spPr>
      </p:cxnSp>
      <p:cxnSp>
        <p:nvCxnSpPr>
          <p:cNvPr id="560" name="Google Shape;560;p58"/>
          <p:cNvCxnSpPr/>
          <p:nvPr/>
        </p:nvCxnSpPr>
        <p:spPr>
          <a:xfrm rot="10800000" flipH="1">
            <a:off x="1654608" y="3232725"/>
            <a:ext cx="892500" cy="278700"/>
          </a:xfrm>
          <a:prstGeom prst="straightConnector1">
            <a:avLst/>
          </a:prstGeom>
          <a:noFill/>
          <a:ln w="9525" cap="flat" cmpd="sng">
            <a:solidFill>
              <a:schemeClr val="dk2"/>
            </a:solidFill>
            <a:prstDash val="solid"/>
            <a:round/>
            <a:headEnd type="none" w="sm" len="sm"/>
            <a:tailEnd type="triangle" w="med" len="med"/>
          </a:ln>
        </p:spPr>
      </p:cxnSp>
      <p:sp>
        <p:nvSpPr>
          <p:cNvPr id="561" name="Google Shape;561;p58"/>
          <p:cNvSpPr txBox="1"/>
          <p:nvPr/>
        </p:nvSpPr>
        <p:spPr>
          <a:xfrm>
            <a:off x="4145071" y="1933588"/>
            <a:ext cx="1249500" cy="225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Derived Scores, Segments, Recommendations</a:t>
            </a:r>
            <a:endParaRPr sz="600" b="0" i="0" u="none" strike="noStrike" cap="none">
              <a:solidFill>
                <a:schemeClr val="dk1"/>
              </a:solidFill>
              <a:latin typeface="Arial"/>
              <a:ea typeface="Arial"/>
              <a:cs typeface="Arial"/>
              <a:sym typeface="Arial"/>
            </a:endParaRPr>
          </a:p>
        </p:txBody>
      </p:sp>
      <p:sp>
        <p:nvSpPr>
          <p:cNvPr id="562" name="Google Shape;562;p58"/>
          <p:cNvSpPr txBox="1"/>
          <p:nvPr/>
        </p:nvSpPr>
        <p:spPr>
          <a:xfrm>
            <a:off x="4224640" y="3590825"/>
            <a:ext cx="947700" cy="217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Scores, Segments, Recommendations</a:t>
            </a:r>
            <a:endParaRPr sz="600" b="0" i="0" u="none" strike="noStrike" cap="none">
              <a:solidFill>
                <a:schemeClr val="dk1"/>
              </a:solidFill>
              <a:latin typeface="Arial"/>
              <a:ea typeface="Arial"/>
              <a:cs typeface="Arial"/>
              <a:sym typeface="Arial"/>
            </a:endParaRPr>
          </a:p>
        </p:txBody>
      </p:sp>
      <p:sp>
        <p:nvSpPr>
          <p:cNvPr id="563" name="Google Shape;563;p58"/>
          <p:cNvSpPr txBox="1"/>
          <p:nvPr/>
        </p:nvSpPr>
        <p:spPr>
          <a:xfrm>
            <a:off x="5897283" y="1935688"/>
            <a:ext cx="1169400" cy="1899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Derived Scores, Segments, Recommendations</a:t>
            </a:r>
            <a:endParaRPr sz="600" b="0" i="0" u="none" strike="noStrike" cap="none">
              <a:solidFill>
                <a:schemeClr val="dk1"/>
              </a:solidFill>
              <a:latin typeface="Arial"/>
              <a:ea typeface="Arial"/>
              <a:cs typeface="Arial"/>
              <a:sym typeface="Arial"/>
            </a:endParaRPr>
          </a:p>
        </p:txBody>
      </p:sp>
      <p:sp>
        <p:nvSpPr>
          <p:cNvPr id="564" name="Google Shape;564;p58"/>
          <p:cNvSpPr txBox="1"/>
          <p:nvPr/>
        </p:nvSpPr>
        <p:spPr>
          <a:xfrm>
            <a:off x="2706431" y="1869025"/>
            <a:ext cx="930900" cy="510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Mastered and Enriched Profiles, relationships, consent &amp; interactions </a:t>
            </a:r>
            <a:endParaRPr sz="600" b="0" i="0" u="none" strike="noStrike" cap="none">
              <a:solidFill>
                <a:schemeClr val="dk1"/>
              </a:solidFill>
              <a:latin typeface="Arial"/>
              <a:ea typeface="Arial"/>
              <a:cs typeface="Arial"/>
              <a:sym typeface="Arial"/>
            </a:endParaRPr>
          </a:p>
        </p:txBody>
      </p:sp>
      <p:sp>
        <p:nvSpPr>
          <p:cNvPr id="565" name="Google Shape;565;p58"/>
          <p:cNvSpPr txBox="1"/>
          <p:nvPr/>
        </p:nvSpPr>
        <p:spPr>
          <a:xfrm>
            <a:off x="3103440" y="3584675"/>
            <a:ext cx="785100" cy="229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Source Data</a:t>
            </a:r>
            <a:br>
              <a:rPr lang="en-US" sz="600" b="0" i="0" u="none" strike="noStrike" cap="none">
                <a:solidFill>
                  <a:schemeClr val="dk1"/>
                </a:solidFill>
                <a:latin typeface="Arial"/>
                <a:ea typeface="Arial"/>
                <a:cs typeface="Arial"/>
                <a:sym typeface="Arial"/>
              </a:rPr>
            </a:br>
            <a:r>
              <a:rPr lang="en-US" sz="600" b="0" i="0" u="none" strike="noStrike" cap="none">
                <a:solidFill>
                  <a:schemeClr val="dk1"/>
                </a:solidFill>
                <a:latin typeface="Arial"/>
                <a:ea typeface="Arial"/>
                <a:cs typeface="Arial"/>
                <a:sym typeface="Arial"/>
              </a:rPr>
              <a:t>&amp; Interactions</a:t>
            </a:r>
            <a:endParaRPr sz="600" b="0" i="0" u="none" strike="noStrike" cap="none">
              <a:solidFill>
                <a:schemeClr val="dk1"/>
              </a:solidFill>
              <a:latin typeface="Arial"/>
              <a:ea typeface="Arial"/>
              <a:cs typeface="Arial"/>
              <a:sym typeface="Arial"/>
            </a:endParaRPr>
          </a:p>
        </p:txBody>
      </p:sp>
      <p:sp>
        <p:nvSpPr>
          <p:cNvPr id="566" name="Google Shape;566;p58"/>
          <p:cNvSpPr txBox="1"/>
          <p:nvPr/>
        </p:nvSpPr>
        <p:spPr>
          <a:xfrm>
            <a:off x="4676833" y="2424813"/>
            <a:ext cx="930900" cy="36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Mastered and Enriched Profiles, relationships, consent &amp; interactions </a:t>
            </a:r>
            <a:endParaRPr sz="600" b="0" i="0" u="none" strike="noStrike" cap="none">
              <a:solidFill>
                <a:schemeClr val="dk1"/>
              </a:solidFill>
              <a:latin typeface="Arial"/>
              <a:ea typeface="Arial"/>
              <a:cs typeface="Arial"/>
              <a:sym typeface="Arial"/>
            </a:endParaRPr>
          </a:p>
        </p:txBody>
      </p:sp>
      <p:sp>
        <p:nvSpPr>
          <p:cNvPr id="567" name="Google Shape;567;p58"/>
          <p:cNvSpPr txBox="1"/>
          <p:nvPr/>
        </p:nvSpPr>
        <p:spPr>
          <a:xfrm>
            <a:off x="4919458" y="2971300"/>
            <a:ext cx="729600"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Derived Scores</a:t>
            </a:r>
            <a:endParaRPr sz="600" b="0" i="0" u="none" strike="noStrike" cap="none">
              <a:solidFill>
                <a:schemeClr val="dk1"/>
              </a:solidFill>
              <a:latin typeface="Arial"/>
              <a:ea typeface="Arial"/>
              <a:cs typeface="Arial"/>
              <a:sym typeface="Arial"/>
            </a:endParaRPr>
          </a:p>
        </p:txBody>
      </p:sp>
      <p:sp>
        <p:nvSpPr>
          <p:cNvPr id="568" name="Google Shape;568;p58"/>
          <p:cNvSpPr txBox="1"/>
          <p:nvPr/>
        </p:nvSpPr>
        <p:spPr>
          <a:xfrm>
            <a:off x="6424083" y="2217177"/>
            <a:ext cx="930900" cy="20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Audiences, Triggers and Decisions</a:t>
            </a:r>
            <a:endParaRPr sz="600" b="0" i="0" u="none" strike="noStrike" cap="none">
              <a:solidFill>
                <a:schemeClr val="dk1"/>
              </a:solidFill>
              <a:latin typeface="Arial"/>
              <a:ea typeface="Arial"/>
              <a:cs typeface="Arial"/>
              <a:sym typeface="Arial"/>
            </a:endParaRPr>
          </a:p>
        </p:txBody>
      </p:sp>
      <p:pic>
        <p:nvPicPr>
          <p:cNvPr id="569" name="Google Shape;569;p58"/>
          <p:cNvPicPr preferRelativeResize="0"/>
          <p:nvPr/>
        </p:nvPicPr>
        <p:blipFill rotWithShape="1">
          <a:blip r:embed="rId24">
            <a:alphaModFix/>
          </a:blip>
          <a:srcRect/>
          <a:stretch/>
        </p:blipFill>
        <p:spPr>
          <a:xfrm>
            <a:off x="3555588" y="2147472"/>
            <a:ext cx="510864" cy="626442"/>
          </a:xfrm>
          <a:prstGeom prst="rect">
            <a:avLst/>
          </a:prstGeom>
          <a:noFill/>
          <a:ln>
            <a:noFill/>
          </a:ln>
        </p:spPr>
      </p:pic>
      <p:sp>
        <p:nvSpPr>
          <p:cNvPr id="570" name="Google Shape;570;p58"/>
          <p:cNvSpPr txBox="1"/>
          <p:nvPr/>
        </p:nvSpPr>
        <p:spPr>
          <a:xfrm>
            <a:off x="3262871" y="3054288"/>
            <a:ext cx="806700" cy="285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700"/>
              <a:buFont typeface="Arial"/>
              <a:buNone/>
            </a:pPr>
            <a:r>
              <a:rPr lang="en-US" sz="700" b="0" i="0" u="none" strike="noStrike" cap="none">
                <a:solidFill>
                  <a:schemeClr val="dk1"/>
                </a:solidFill>
                <a:latin typeface="Arial"/>
                <a:ea typeface="Arial"/>
                <a:cs typeface="Arial"/>
                <a:sym typeface="Arial"/>
              </a:rPr>
              <a:t>Segmentation </a:t>
            </a:r>
            <a:endParaRPr sz="1351" b="0" i="0" u="none" strike="noStrike" cap="none">
              <a:solidFill>
                <a:schemeClr val="dk1"/>
              </a:solidFill>
              <a:latin typeface="Arial"/>
              <a:ea typeface="Arial"/>
              <a:cs typeface="Arial"/>
              <a:sym typeface="Arial"/>
            </a:endParaRPr>
          </a:p>
        </p:txBody>
      </p:sp>
      <p:sp>
        <p:nvSpPr>
          <p:cNvPr id="571" name="Google Shape;571;p58"/>
          <p:cNvSpPr txBox="1"/>
          <p:nvPr/>
        </p:nvSpPr>
        <p:spPr>
          <a:xfrm>
            <a:off x="498627" y="1446125"/>
            <a:ext cx="1217400" cy="1725300"/>
          </a:xfrm>
          <a:prstGeom prst="rect">
            <a:avLst/>
          </a:prstGeom>
          <a:noFill/>
          <a:ln w="12700" cap="flat" cmpd="sng">
            <a:solidFill>
              <a:schemeClr val="accent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
        <p:nvSpPr>
          <p:cNvPr id="572" name="Google Shape;572;p58"/>
          <p:cNvSpPr txBox="1"/>
          <p:nvPr/>
        </p:nvSpPr>
        <p:spPr>
          <a:xfrm>
            <a:off x="498627" y="1446125"/>
            <a:ext cx="1217400" cy="372900"/>
          </a:xfrm>
          <a:prstGeom prst="rect">
            <a:avLst/>
          </a:prstGeom>
          <a:solidFill>
            <a:schemeClr val="accent6"/>
          </a:solidFill>
          <a:ln w="19050" cap="flat" cmpd="sng">
            <a:solidFill>
              <a:schemeClr val="accent6"/>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Clr>
                <a:srgbClr val="FFFFFF"/>
              </a:buClr>
              <a:buSzPts val="1100"/>
              <a:buFont typeface="Arial"/>
              <a:buNone/>
            </a:pPr>
            <a:r>
              <a:rPr lang="en-US" sz="1000" b="1" i="0" u="none" strike="noStrike" cap="none">
                <a:solidFill>
                  <a:srgbClr val="FFFFFF"/>
                </a:solidFill>
                <a:latin typeface="Arial"/>
                <a:ea typeface="Arial"/>
                <a:cs typeface="Arial"/>
                <a:sym typeface="Arial"/>
              </a:rPr>
              <a:t>3rd Party Data Enrichments</a:t>
            </a:r>
            <a:endParaRPr sz="1000" b="1" i="0" u="none" strike="noStrike" cap="none">
              <a:solidFill>
                <a:srgbClr val="FFFFFF"/>
              </a:solidFill>
              <a:latin typeface="Arial"/>
              <a:ea typeface="Arial"/>
              <a:cs typeface="Arial"/>
              <a:sym typeface="Arial"/>
            </a:endParaRPr>
          </a:p>
        </p:txBody>
      </p:sp>
      <p:pic>
        <p:nvPicPr>
          <p:cNvPr id="573" name="Google Shape;573;p58"/>
          <p:cNvPicPr preferRelativeResize="0"/>
          <p:nvPr/>
        </p:nvPicPr>
        <p:blipFill rotWithShape="1">
          <a:blip r:embed="rId25">
            <a:alphaModFix/>
          </a:blip>
          <a:srcRect l="9376" t="38147" r="9376" b="38170"/>
          <a:stretch/>
        </p:blipFill>
        <p:spPr>
          <a:xfrm>
            <a:off x="744527" y="1874774"/>
            <a:ext cx="725600" cy="150375"/>
          </a:xfrm>
          <a:prstGeom prst="rect">
            <a:avLst/>
          </a:prstGeom>
          <a:noFill/>
          <a:ln>
            <a:noFill/>
          </a:ln>
        </p:spPr>
      </p:pic>
      <p:pic>
        <p:nvPicPr>
          <p:cNvPr id="574" name="Google Shape;574;p58"/>
          <p:cNvPicPr preferRelativeResize="0"/>
          <p:nvPr/>
        </p:nvPicPr>
        <p:blipFill rotWithShape="1">
          <a:blip r:embed="rId26">
            <a:alphaModFix/>
          </a:blip>
          <a:srcRect t="23225" b="19441"/>
          <a:stretch/>
        </p:blipFill>
        <p:spPr>
          <a:xfrm>
            <a:off x="726465" y="2136656"/>
            <a:ext cx="761725" cy="144000"/>
          </a:xfrm>
          <a:prstGeom prst="rect">
            <a:avLst/>
          </a:prstGeom>
          <a:noFill/>
          <a:ln>
            <a:noFill/>
          </a:ln>
        </p:spPr>
      </p:pic>
      <p:pic>
        <p:nvPicPr>
          <p:cNvPr id="575" name="Google Shape;575;p58"/>
          <p:cNvPicPr preferRelativeResize="0"/>
          <p:nvPr/>
        </p:nvPicPr>
        <p:blipFill rotWithShape="1">
          <a:blip r:embed="rId27">
            <a:alphaModFix/>
          </a:blip>
          <a:srcRect l="7642" t="19873" r="7633" b="19867"/>
          <a:stretch/>
        </p:blipFill>
        <p:spPr>
          <a:xfrm>
            <a:off x="748127" y="2392162"/>
            <a:ext cx="718401" cy="170750"/>
          </a:xfrm>
          <a:prstGeom prst="rect">
            <a:avLst/>
          </a:prstGeom>
          <a:noFill/>
          <a:ln>
            <a:noFill/>
          </a:ln>
        </p:spPr>
      </p:pic>
      <p:pic>
        <p:nvPicPr>
          <p:cNvPr id="576" name="Google Shape;576;p58"/>
          <p:cNvPicPr preferRelativeResize="0"/>
          <p:nvPr/>
        </p:nvPicPr>
        <p:blipFill rotWithShape="1">
          <a:blip r:embed="rId28">
            <a:alphaModFix/>
          </a:blip>
          <a:srcRect/>
          <a:stretch/>
        </p:blipFill>
        <p:spPr>
          <a:xfrm>
            <a:off x="820102" y="2674419"/>
            <a:ext cx="574451" cy="190750"/>
          </a:xfrm>
          <a:prstGeom prst="rect">
            <a:avLst/>
          </a:prstGeom>
          <a:noFill/>
          <a:ln>
            <a:noFill/>
          </a:ln>
        </p:spPr>
      </p:pic>
      <p:pic>
        <p:nvPicPr>
          <p:cNvPr id="577" name="Google Shape;577;p58"/>
          <p:cNvPicPr preferRelativeResize="0"/>
          <p:nvPr/>
        </p:nvPicPr>
        <p:blipFill rotWithShape="1">
          <a:blip r:embed="rId29">
            <a:alphaModFix/>
          </a:blip>
          <a:srcRect t="36515" b="36512"/>
          <a:stretch/>
        </p:blipFill>
        <p:spPr>
          <a:xfrm>
            <a:off x="786477" y="2976675"/>
            <a:ext cx="641700" cy="96150"/>
          </a:xfrm>
          <a:prstGeom prst="rect">
            <a:avLst/>
          </a:prstGeom>
          <a:noFill/>
          <a:ln>
            <a:noFill/>
          </a:ln>
        </p:spPr>
      </p:pic>
      <p:sp>
        <p:nvSpPr>
          <p:cNvPr id="578" name="Google Shape;578;p58"/>
          <p:cNvSpPr txBox="1"/>
          <p:nvPr/>
        </p:nvSpPr>
        <p:spPr>
          <a:xfrm>
            <a:off x="498627" y="3324975"/>
            <a:ext cx="1217400" cy="3729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Clr>
                <a:srgbClr val="FFFFFF"/>
              </a:buClr>
              <a:buSzPts val="1100"/>
              <a:buFont typeface="Arial"/>
              <a:buNone/>
            </a:pPr>
            <a:r>
              <a:rPr lang="en-US" sz="1000" b="1" i="0" u="none" strike="noStrike" cap="none">
                <a:solidFill>
                  <a:srgbClr val="FFFFFF"/>
                </a:solidFill>
                <a:latin typeface="Arial"/>
                <a:ea typeface="Arial"/>
                <a:cs typeface="Arial"/>
                <a:sym typeface="Arial"/>
              </a:rPr>
              <a:t>Partner &amp; Purchased Data</a:t>
            </a:r>
            <a:endParaRPr sz="1000" b="1"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9"/>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Advantage Over CDP-Only tool</a:t>
            </a:r>
            <a:endParaRPr/>
          </a:p>
        </p:txBody>
      </p:sp>
      <p:graphicFrame>
        <p:nvGraphicFramePr>
          <p:cNvPr id="585" name="Google Shape;585;p59"/>
          <p:cNvGraphicFramePr/>
          <p:nvPr/>
        </p:nvGraphicFramePr>
        <p:xfrm>
          <a:off x="455613" y="1056923"/>
          <a:ext cx="8231175" cy="3595025"/>
        </p:xfrm>
        <a:graphic>
          <a:graphicData uri="http://schemas.openxmlformats.org/drawingml/2006/table">
            <a:tbl>
              <a:tblPr>
                <a:noFill/>
                <a:tableStyleId>{D661178D-D047-4B95-80DB-979903AB381D}</a:tableStyleId>
              </a:tblPr>
              <a:tblGrid>
                <a:gridCol w="2162900">
                  <a:extLst>
                    <a:ext uri="{9D8B030D-6E8A-4147-A177-3AD203B41FA5}">
                      <a16:colId xmlns:a16="http://schemas.microsoft.com/office/drawing/2014/main" val="20000"/>
                    </a:ext>
                  </a:extLst>
                </a:gridCol>
                <a:gridCol w="3574475">
                  <a:extLst>
                    <a:ext uri="{9D8B030D-6E8A-4147-A177-3AD203B41FA5}">
                      <a16:colId xmlns:a16="http://schemas.microsoft.com/office/drawing/2014/main" val="20001"/>
                    </a:ext>
                  </a:extLst>
                </a:gridCol>
                <a:gridCol w="1246900">
                  <a:extLst>
                    <a:ext uri="{9D8B030D-6E8A-4147-A177-3AD203B41FA5}">
                      <a16:colId xmlns:a16="http://schemas.microsoft.com/office/drawing/2014/main" val="20002"/>
                    </a:ext>
                  </a:extLst>
                </a:gridCol>
                <a:gridCol w="1246900">
                  <a:extLst>
                    <a:ext uri="{9D8B030D-6E8A-4147-A177-3AD203B41FA5}">
                      <a16:colId xmlns:a16="http://schemas.microsoft.com/office/drawing/2014/main" val="20003"/>
                    </a:ext>
                  </a:extLst>
                </a:gridCol>
              </a:tblGrid>
              <a:tr h="513575">
                <a:tc>
                  <a:txBody>
                    <a:bodyPr/>
                    <a:lstStyle/>
                    <a:p>
                      <a:pPr marL="0" marR="0" lvl="0" indent="0" algn="ctr" rtl="0">
                        <a:spcBef>
                          <a:spcPts val="0"/>
                        </a:spcBef>
                        <a:spcAft>
                          <a:spcPts val="0"/>
                        </a:spcAft>
                        <a:buClr>
                          <a:schemeClr val="dk1"/>
                        </a:buClr>
                        <a:buSzPts val="800"/>
                        <a:buFont typeface="Arial"/>
                        <a:buNone/>
                      </a:pPr>
                      <a:endParaRPr sz="800" b="1" u="none" strike="noStrike" cap="none">
                        <a:solidFill>
                          <a:srgbClr val="FFFFFF"/>
                        </a:solidFill>
                      </a:endParaRPr>
                    </a:p>
                  </a:txBody>
                  <a:tcPr marL="45700" marR="4570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ctr" rtl="0">
                        <a:spcBef>
                          <a:spcPts val="0"/>
                        </a:spcBef>
                        <a:spcAft>
                          <a:spcPts val="0"/>
                        </a:spcAft>
                        <a:buClr>
                          <a:schemeClr val="dk1"/>
                        </a:buClr>
                        <a:buSzPts val="8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95000"/>
                        </a:lnSpc>
                        <a:spcBef>
                          <a:spcPts val="0"/>
                        </a:spcBef>
                        <a:spcAft>
                          <a:spcPts val="0"/>
                        </a:spcAft>
                        <a:buClr>
                          <a:srgbClr val="005B88"/>
                        </a:buClr>
                        <a:buSzPts val="1200"/>
                        <a:buFont typeface="Arial"/>
                        <a:buNone/>
                      </a:pPr>
                      <a:r>
                        <a:rPr lang="en-US" sz="1200" b="1" u="none" strike="noStrike" cap="none">
                          <a:solidFill>
                            <a:srgbClr val="005B88"/>
                          </a:solidFill>
                          <a:latin typeface="Arial"/>
                          <a:ea typeface="Arial"/>
                          <a:cs typeface="Arial"/>
                          <a:sym typeface="Arial"/>
                        </a:rPr>
                        <a:t>Reltio Cloud</a:t>
                      </a:r>
                      <a:endParaRPr sz="1200" b="1" u="none" strike="noStrike" cap="none">
                        <a:solidFill>
                          <a:srgbClr val="005B88"/>
                        </a:solidFill>
                        <a:latin typeface="Arial"/>
                        <a:ea typeface="Arial"/>
                        <a:cs typeface="Arial"/>
                        <a:sym typeface="Arial"/>
                      </a:endParaRPr>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95000"/>
                        </a:lnSpc>
                        <a:spcBef>
                          <a:spcPts val="0"/>
                        </a:spcBef>
                        <a:spcAft>
                          <a:spcPts val="0"/>
                        </a:spcAft>
                        <a:buClr>
                          <a:srgbClr val="005B88"/>
                        </a:buClr>
                        <a:buSzPts val="1200"/>
                        <a:buFont typeface="Arial"/>
                        <a:buNone/>
                      </a:pPr>
                      <a:r>
                        <a:rPr lang="en-US" sz="1200" b="1" u="none" strike="noStrike" cap="none">
                          <a:solidFill>
                            <a:srgbClr val="005B88"/>
                          </a:solidFill>
                          <a:latin typeface="Arial"/>
                          <a:ea typeface="Arial"/>
                          <a:cs typeface="Arial"/>
                          <a:sym typeface="Arial"/>
                        </a:rPr>
                        <a:t>CDP</a:t>
                      </a:r>
                      <a:endParaRPr sz="1200" b="1" u="none" strike="noStrike" cap="none">
                        <a:solidFill>
                          <a:srgbClr val="005B88"/>
                        </a:solidFill>
                        <a:latin typeface="Arial"/>
                        <a:ea typeface="Arial"/>
                        <a:cs typeface="Arial"/>
                        <a:sym typeface="Arial"/>
                      </a:endParaRPr>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13575">
                <a:tc>
                  <a:txBody>
                    <a:bodyPr/>
                    <a:lstStyle/>
                    <a:p>
                      <a:pPr marL="57150" marR="0" lvl="0" indent="0" algn="l" rtl="0">
                        <a:lnSpc>
                          <a:spcPct val="95000"/>
                        </a:lnSpc>
                        <a:spcBef>
                          <a:spcPts val="0"/>
                        </a:spcBef>
                        <a:spcAft>
                          <a:spcPts val="0"/>
                        </a:spcAft>
                        <a:buClr>
                          <a:srgbClr val="000000"/>
                        </a:buClr>
                        <a:buSzPts val="1400"/>
                        <a:buFont typeface="Arial"/>
                        <a:buNone/>
                      </a:pPr>
                      <a:r>
                        <a:rPr lang="en-US" sz="800" b="1" u="none" strike="noStrike" cap="none">
                          <a:solidFill>
                            <a:srgbClr val="FFFFFF"/>
                          </a:solidFill>
                          <a:latin typeface="Arial"/>
                          <a:ea typeface="Arial"/>
                          <a:cs typeface="Arial"/>
                          <a:sym typeface="Arial"/>
                        </a:rPr>
                        <a:t>Leading Multi-Domain Enterprise Data Platform</a:t>
                      </a:r>
                      <a:endParaRPr sz="800" b="1" u="none" strike="noStrike" cap="none">
                        <a:solidFill>
                          <a:srgbClr val="FFFFFF"/>
                        </a:solidFill>
                        <a:latin typeface="Arial"/>
                        <a:ea typeface="Arial"/>
                        <a:cs typeface="Arial"/>
                        <a:sym typeface="Arial"/>
                      </a:endParaRPr>
                    </a:p>
                  </a:txBody>
                  <a:tcPr marL="45725"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Arial"/>
                        <a:buNone/>
                      </a:pPr>
                      <a:r>
                        <a:rPr lang="en-US" sz="800" u="none" strike="noStrike" cap="none">
                          <a:solidFill>
                            <a:schemeClr val="dk1"/>
                          </a:solidFill>
                          <a:latin typeface="Arial"/>
                          <a:ea typeface="Arial"/>
                          <a:cs typeface="Arial"/>
                          <a:sym typeface="Arial"/>
                        </a:rPr>
                        <a:t>Industry-leading modern enterprise data management platform that brings together customer data from all sources and formats. Leader in Forrester Wave for Master Data Management (MDM).</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ctr" rtl="0">
                        <a:lnSpc>
                          <a:spcPct val="95000"/>
                        </a:lnSpc>
                        <a:spcBef>
                          <a:spcPts val="0"/>
                        </a:spcBef>
                        <a:spcAft>
                          <a:spcPts val="0"/>
                        </a:spcAft>
                        <a:buClr>
                          <a:schemeClr val="dk1"/>
                        </a:buClr>
                        <a:buSzPts val="8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chemeClr val="dk1"/>
                        </a:buClr>
                        <a:buSzPts val="8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1"/>
                  </a:ext>
                </a:extLst>
              </a:tr>
              <a:tr h="513575">
                <a:tc>
                  <a:txBody>
                    <a:bodyPr/>
                    <a:lstStyle/>
                    <a:p>
                      <a:pPr marL="57150" marR="0" lvl="0" indent="0" algn="l" rtl="0">
                        <a:lnSpc>
                          <a:spcPct val="95000"/>
                        </a:lnSpc>
                        <a:spcBef>
                          <a:spcPts val="0"/>
                        </a:spcBef>
                        <a:spcAft>
                          <a:spcPts val="0"/>
                        </a:spcAft>
                        <a:buClr>
                          <a:srgbClr val="000000"/>
                        </a:buClr>
                        <a:buSzPts val="1400"/>
                        <a:buFont typeface="Calibri"/>
                        <a:buNone/>
                      </a:pPr>
                      <a:r>
                        <a:rPr lang="en-US" sz="800" b="1" u="none" strike="noStrike" cap="none">
                          <a:solidFill>
                            <a:srgbClr val="FFFFFF"/>
                          </a:solidFill>
                          <a:latin typeface="Arial"/>
                          <a:ea typeface="Arial"/>
                          <a:cs typeface="Arial"/>
                          <a:sym typeface="Arial"/>
                        </a:rPr>
                        <a:t>Built-in Enterprise Level Security &amp; Compliance</a:t>
                      </a:r>
                      <a:endParaRPr sz="800" b="1" u="none" strike="noStrike" cap="none">
                        <a:solidFill>
                          <a:srgbClr val="FFFFFF"/>
                        </a:solidFill>
                        <a:latin typeface="Arial"/>
                        <a:ea typeface="Arial"/>
                        <a:cs typeface="Arial"/>
                        <a:sym typeface="Arial"/>
                      </a:endParaRPr>
                    </a:p>
                  </a:txBody>
                  <a:tcPr marL="45725"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Calibri"/>
                        <a:buNone/>
                      </a:pPr>
                      <a:r>
                        <a:rPr lang="en-US" sz="800" u="none" strike="noStrike" cap="none">
                          <a:solidFill>
                            <a:schemeClr val="dk1"/>
                          </a:solidFill>
                          <a:latin typeface="Arial"/>
                          <a:ea typeface="Arial"/>
                          <a:cs typeface="Arial"/>
                          <a:sym typeface="Arial"/>
                        </a:rPr>
                        <a:t>Continuous and ongoing compliance. Role-based access at the attribute level. Granular attribute level audit and history of all data touchpoints and changes. GDPR ready.</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2"/>
                  </a:ext>
                </a:extLst>
              </a:tr>
              <a:tr h="513575">
                <a:tc>
                  <a:txBody>
                    <a:bodyPr/>
                    <a:lstStyle/>
                    <a:p>
                      <a:pPr marL="57150" marR="0" lvl="0" indent="0" algn="l" rtl="0">
                        <a:lnSpc>
                          <a:spcPct val="95000"/>
                        </a:lnSpc>
                        <a:spcBef>
                          <a:spcPts val="0"/>
                        </a:spcBef>
                        <a:spcAft>
                          <a:spcPts val="0"/>
                        </a:spcAft>
                        <a:buClr>
                          <a:srgbClr val="000000"/>
                        </a:buClr>
                        <a:buSzPts val="1400"/>
                        <a:buFont typeface="Calibri"/>
                        <a:buNone/>
                      </a:pPr>
                      <a:r>
                        <a:rPr lang="en-US" sz="800" b="1" u="none" strike="noStrike" cap="none">
                          <a:solidFill>
                            <a:srgbClr val="FFFFFF"/>
                          </a:solidFill>
                          <a:latin typeface="Arial"/>
                          <a:ea typeface="Arial"/>
                          <a:cs typeface="Arial"/>
                          <a:sym typeface="Arial"/>
                        </a:rPr>
                        <a:t>Capture &amp; Model Multi-domain Relationships</a:t>
                      </a:r>
                      <a:endParaRPr sz="800" b="1" u="none" strike="noStrike" cap="none">
                        <a:solidFill>
                          <a:srgbClr val="FFFFFF"/>
                        </a:solidFill>
                        <a:latin typeface="Arial"/>
                        <a:ea typeface="Arial"/>
                        <a:cs typeface="Arial"/>
                        <a:sym typeface="Arial"/>
                      </a:endParaRPr>
                    </a:p>
                  </a:txBody>
                  <a:tcPr marL="45725"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Calibri"/>
                        <a:buNone/>
                      </a:pPr>
                      <a:r>
                        <a:rPr lang="en-US" sz="800" u="none" strike="noStrike" cap="none">
                          <a:solidFill>
                            <a:schemeClr val="dk1"/>
                          </a:solidFill>
                          <a:latin typeface="Arial"/>
                          <a:ea typeface="Arial"/>
                          <a:cs typeface="Arial"/>
                          <a:sym typeface="Arial"/>
                        </a:rPr>
                        <a:t>Uncover many-to-many relationships across customers, households, employees, products, loyalty cards, restaurants, properties, etc.</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rgbClr val="000000"/>
                        </a:buClr>
                        <a:buSzPts val="1000"/>
                        <a:buFont typeface="Avenir"/>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3"/>
                  </a:ext>
                </a:extLst>
              </a:tr>
              <a:tr h="513575">
                <a:tc>
                  <a:txBody>
                    <a:bodyPr/>
                    <a:lstStyle/>
                    <a:p>
                      <a:pPr marL="57150" marR="0" lvl="0" indent="0" algn="l" rtl="0">
                        <a:lnSpc>
                          <a:spcPct val="95000"/>
                        </a:lnSpc>
                        <a:spcBef>
                          <a:spcPts val="0"/>
                        </a:spcBef>
                        <a:spcAft>
                          <a:spcPts val="0"/>
                        </a:spcAft>
                        <a:buClr>
                          <a:srgbClr val="000000"/>
                        </a:buClr>
                        <a:buSzPts val="1400"/>
                        <a:buFont typeface="Calibri"/>
                        <a:buNone/>
                      </a:pPr>
                      <a:r>
                        <a:rPr lang="en-US" sz="800" b="1" u="none" strike="noStrike" cap="none">
                          <a:solidFill>
                            <a:srgbClr val="FFFFFF"/>
                          </a:solidFill>
                          <a:latin typeface="Arial"/>
                          <a:ea typeface="Arial"/>
                          <a:cs typeface="Arial"/>
                          <a:sym typeface="Arial"/>
                        </a:rPr>
                        <a:t>Source of Truth for Enterprise-wide Operations &amp; Analytics</a:t>
                      </a:r>
                      <a:endParaRPr sz="800" b="1" u="none" strike="noStrike" cap="none">
                        <a:solidFill>
                          <a:srgbClr val="FFFFFF"/>
                        </a:solidFill>
                        <a:latin typeface="Arial"/>
                        <a:ea typeface="Arial"/>
                        <a:cs typeface="Arial"/>
                        <a:sym typeface="Arial"/>
                      </a:endParaRPr>
                    </a:p>
                  </a:txBody>
                  <a:tcPr marL="45725"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Calibri"/>
                        <a:buNone/>
                      </a:pPr>
                      <a:r>
                        <a:rPr lang="en-US" sz="800" u="none" strike="noStrike" cap="none">
                          <a:solidFill>
                            <a:schemeClr val="dk1"/>
                          </a:solidFill>
                          <a:latin typeface="Arial"/>
                          <a:ea typeface="Arial"/>
                          <a:cs typeface="Arial"/>
                          <a:sym typeface="Arial"/>
                        </a:rPr>
                        <a:t>Bring all internal, external, and 3rd-party data together. Provision the reliable data with measurable data quality to all enterprise downstream operational and analytics applications.</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4"/>
                  </a:ext>
                </a:extLst>
              </a:tr>
              <a:tr h="513575">
                <a:tc>
                  <a:txBody>
                    <a:bodyPr/>
                    <a:lstStyle/>
                    <a:p>
                      <a:pPr marL="57150" marR="0" lvl="0" indent="0" algn="l" rtl="0">
                        <a:lnSpc>
                          <a:spcPct val="95000"/>
                        </a:lnSpc>
                        <a:spcBef>
                          <a:spcPts val="0"/>
                        </a:spcBef>
                        <a:spcAft>
                          <a:spcPts val="0"/>
                        </a:spcAft>
                        <a:buClr>
                          <a:srgbClr val="000000"/>
                        </a:buClr>
                        <a:buSzPts val="1400"/>
                        <a:buFont typeface="Calibri"/>
                        <a:buNone/>
                      </a:pPr>
                      <a:r>
                        <a:rPr lang="en-US" sz="800" b="1" u="none" strike="noStrike" cap="none">
                          <a:solidFill>
                            <a:srgbClr val="FFFFFF"/>
                          </a:solidFill>
                          <a:latin typeface="Arial"/>
                          <a:ea typeface="Arial"/>
                          <a:cs typeface="Arial"/>
                          <a:sym typeface="Arial"/>
                        </a:rPr>
                        <a:t>Contextual Information for All Users, beyond marketing</a:t>
                      </a:r>
                      <a:endParaRPr sz="800" b="1" u="none" strike="noStrike" cap="none">
                        <a:solidFill>
                          <a:srgbClr val="FFFFFF"/>
                        </a:solidFill>
                        <a:latin typeface="Arial"/>
                        <a:ea typeface="Arial"/>
                        <a:cs typeface="Arial"/>
                        <a:sym typeface="Arial"/>
                      </a:endParaRPr>
                    </a:p>
                  </a:txBody>
                  <a:tcPr marL="45725"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Calibri"/>
                        <a:buNone/>
                      </a:pPr>
                      <a:r>
                        <a:rPr lang="en-US" sz="800" u="none" strike="noStrike" cap="none">
                          <a:solidFill>
                            <a:schemeClr val="dk1"/>
                          </a:solidFill>
                          <a:latin typeface="Arial"/>
                          <a:ea typeface="Arial"/>
                          <a:cs typeface="Arial"/>
                          <a:sym typeface="Arial"/>
                        </a:rPr>
                        <a:t>Deliver role-based, contextual and consumer grade applications for business users across marketing, sales, finance, suppliers, call centers, promotions and events, etc.</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rgbClr val="000000"/>
                        </a:buClr>
                        <a:buSzPts val="1000"/>
                        <a:buFont typeface="Avenir"/>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5"/>
                  </a:ext>
                </a:extLst>
              </a:tr>
              <a:tr h="513575">
                <a:tc>
                  <a:txBody>
                    <a:bodyPr/>
                    <a:lstStyle/>
                    <a:p>
                      <a:pPr marL="57150" marR="0" lvl="0" indent="0" algn="l" rtl="0">
                        <a:lnSpc>
                          <a:spcPct val="95000"/>
                        </a:lnSpc>
                        <a:spcBef>
                          <a:spcPts val="0"/>
                        </a:spcBef>
                        <a:spcAft>
                          <a:spcPts val="0"/>
                        </a:spcAft>
                        <a:buClr>
                          <a:srgbClr val="000000"/>
                        </a:buClr>
                        <a:buSzPts val="1400"/>
                        <a:buFont typeface="Calibri"/>
                        <a:buNone/>
                      </a:pPr>
                      <a:r>
                        <a:rPr lang="en-US" sz="800" b="1" u="none" strike="noStrike" cap="none">
                          <a:solidFill>
                            <a:srgbClr val="FFFFFF"/>
                          </a:solidFill>
                          <a:latin typeface="Arial"/>
                          <a:ea typeface="Arial"/>
                          <a:cs typeface="Arial"/>
                          <a:sym typeface="Arial"/>
                        </a:rPr>
                        <a:t>Agility at Speed of Your Business</a:t>
                      </a:r>
                      <a:endParaRPr/>
                    </a:p>
                  </a:txBody>
                  <a:tcPr marL="45700" marR="4570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7DBA"/>
                    </a:solidFill>
                  </a:tcPr>
                </a:tc>
                <a:tc>
                  <a:txBody>
                    <a:bodyPr/>
                    <a:lstStyle/>
                    <a:p>
                      <a:pPr marL="0" marR="0" lvl="0" indent="0" algn="l" rtl="0">
                        <a:lnSpc>
                          <a:spcPct val="95000"/>
                        </a:lnSpc>
                        <a:spcBef>
                          <a:spcPts val="0"/>
                        </a:spcBef>
                        <a:spcAft>
                          <a:spcPts val="0"/>
                        </a:spcAft>
                        <a:buClr>
                          <a:srgbClr val="000000"/>
                        </a:buClr>
                        <a:buSzPts val="1200"/>
                        <a:buFont typeface="Calibri"/>
                        <a:buNone/>
                      </a:pPr>
                      <a:r>
                        <a:rPr lang="en-US" sz="800" u="none" strike="noStrike" cap="none">
                          <a:solidFill>
                            <a:schemeClr val="dk1"/>
                          </a:solidFill>
                          <a:latin typeface="Arial"/>
                          <a:ea typeface="Arial"/>
                          <a:cs typeface="Arial"/>
                          <a:sym typeface="Arial"/>
                        </a:rPr>
                        <a:t>Configurable in real-time, radically simplified data model, adaptable to business needs. Quickly add new data sources and attributes.</a:t>
                      </a:r>
                      <a:endParaRPr sz="800" u="none" strike="noStrike" cap="none">
                        <a:solidFill>
                          <a:schemeClr val="dk1"/>
                        </a:solidFill>
                        <a:latin typeface="Arial"/>
                        <a:ea typeface="Arial"/>
                        <a:cs typeface="Arial"/>
                        <a:sym typeface="Arial"/>
                      </a:endParaRPr>
                    </a:p>
                  </a:txBody>
                  <a:tcPr marL="91450" marR="91450" marT="45725" marB="457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FEFEF"/>
                    </a:solidFill>
                  </a:tcPr>
                </a:tc>
                <a:tc>
                  <a:txBody>
                    <a:bodyPr/>
                    <a:lstStyle/>
                    <a:p>
                      <a:pPr marL="0" marR="0" lvl="0" indent="0" algn="l" rtl="0">
                        <a:lnSpc>
                          <a:spcPct val="95000"/>
                        </a:lnSpc>
                        <a:spcBef>
                          <a:spcPts val="0"/>
                        </a:spcBef>
                        <a:spcAft>
                          <a:spcPts val="0"/>
                        </a:spcAft>
                        <a:buClr>
                          <a:schemeClr val="dk1"/>
                        </a:buClr>
                        <a:buSzPts val="1100"/>
                        <a:buFont typeface="Arial"/>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tc>
                  <a:txBody>
                    <a:bodyPr/>
                    <a:lstStyle/>
                    <a:p>
                      <a:pPr marL="0" marR="0" lvl="0" indent="0" algn="l" rtl="0">
                        <a:lnSpc>
                          <a:spcPct val="95000"/>
                        </a:lnSpc>
                        <a:spcBef>
                          <a:spcPts val="0"/>
                        </a:spcBef>
                        <a:spcAft>
                          <a:spcPts val="0"/>
                        </a:spcAft>
                        <a:buClr>
                          <a:srgbClr val="000000"/>
                        </a:buClr>
                        <a:buSzPts val="1000"/>
                        <a:buFont typeface="Avenir"/>
                        <a:buNone/>
                      </a:pPr>
                      <a:endParaRPr sz="800" u="none" strike="noStrike" cap="none"/>
                    </a:p>
                  </a:txBody>
                  <a:tcPr marL="91450" marR="91450" marT="18300" marB="1830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6EBF6"/>
                    </a:solidFill>
                  </a:tcPr>
                </a:tc>
                <a:extLst>
                  <a:ext uri="{0D108BD9-81ED-4DB2-BD59-A6C34878D82A}">
                    <a16:rowId xmlns:a16="http://schemas.microsoft.com/office/drawing/2014/main" val="10006"/>
                  </a:ext>
                </a:extLst>
              </a:tr>
            </a:tbl>
          </a:graphicData>
        </a:graphic>
      </p:graphicFrame>
      <p:sp>
        <p:nvSpPr>
          <p:cNvPr id="586" name="Google Shape;586;p59"/>
          <p:cNvSpPr/>
          <p:nvPr/>
        </p:nvSpPr>
        <p:spPr>
          <a:xfrm>
            <a:off x="6697807" y="1709979"/>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87" name="Google Shape;587;p59"/>
          <p:cNvSpPr/>
          <p:nvPr/>
        </p:nvSpPr>
        <p:spPr>
          <a:xfrm>
            <a:off x="6697807" y="2218897"/>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88" name="Google Shape;588;p59"/>
          <p:cNvSpPr/>
          <p:nvPr/>
        </p:nvSpPr>
        <p:spPr>
          <a:xfrm>
            <a:off x="6697807" y="2731625"/>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89" name="Google Shape;589;p59"/>
          <p:cNvSpPr/>
          <p:nvPr/>
        </p:nvSpPr>
        <p:spPr>
          <a:xfrm>
            <a:off x="6697807" y="3251973"/>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0" name="Google Shape;590;p59"/>
          <p:cNvSpPr/>
          <p:nvPr/>
        </p:nvSpPr>
        <p:spPr>
          <a:xfrm>
            <a:off x="6697807" y="3760891"/>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1" name="Google Shape;591;p59"/>
          <p:cNvSpPr/>
          <p:nvPr/>
        </p:nvSpPr>
        <p:spPr>
          <a:xfrm>
            <a:off x="6697807" y="4273619"/>
            <a:ext cx="242400" cy="242400"/>
          </a:xfrm>
          <a:prstGeom prst="ellipse">
            <a:avLst/>
          </a:prstGeom>
          <a:solidFill>
            <a:schemeClr val="accent6"/>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2" name="Google Shape;592;p59"/>
          <p:cNvSpPr/>
          <p:nvPr/>
        </p:nvSpPr>
        <p:spPr>
          <a:xfrm>
            <a:off x="7944716" y="1709979"/>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3" name="Google Shape;593;p59"/>
          <p:cNvSpPr/>
          <p:nvPr/>
        </p:nvSpPr>
        <p:spPr>
          <a:xfrm>
            <a:off x="7944716" y="2218897"/>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4" name="Google Shape;594;p59"/>
          <p:cNvSpPr/>
          <p:nvPr/>
        </p:nvSpPr>
        <p:spPr>
          <a:xfrm>
            <a:off x="7944716" y="2731625"/>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5" name="Google Shape;595;p59"/>
          <p:cNvSpPr/>
          <p:nvPr/>
        </p:nvSpPr>
        <p:spPr>
          <a:xfrm>
            <a:off x="7944716" y="3251973"/>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6" name="Google Shape;596;p59"/>
          <p:cNvSpPr/>
          <p:nvPr/>
        </p:nvSpPr>
        <p:spPr>
          <a:xfrm>
            <a:off x="7944716" y="3760891"/>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597" name="Google Shape;597;p59"/>
          <p:cNvSpPr/>
          <p:nvPr/>
        </p:nvSpPr>
        <p:spPr>
          <a:xfrm>
            <a:off x="7944716" y="4273619"/>
            <a:ext cx="242400" cy="242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0"/>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Reltio &amp; CDP: Better Together</a:t>
            </a:r>
            <a:endParaRPr dirty="0"/>
          </a:p>
        </p:txBody>
      </p:sp>
      <p:pic>
        <p:nvPicPr>
          <p:cNvPr id="604" name="Google Shape;604;p60"/>
          <p:cNvPicPr preferRelativeResize="0"/>
          <p:nvPr/>
        </p:nvPicPr>
        <p:blipFill rotWithShape="1">
          <a:blip r:embed="rId3">
            <a:alphaModFix/>
          </a:blip>
          <a:srcRect/>
          <a:stretch/>
        </p:blipFill>
        <p:spPr>
          <a:xfrm>
            <a:off x="3450277" y="1174753"/>
            <a:ext cx="5358657" cy="2919425"/>
          </a:xfrm>
          <a:prstGeom prst="rect">
            <a:avLst/>
          </a:prstGeom>
          <a:noFill/>
          <a:ln>
            <a:noFill/>
          </a:ln>
          <a:effectLst>
            <a:outerShdw blurRad="85725" dist="19050" dir="5400000" algn="bl" rotWithShape="0">
              <a:srgbClr val="000000">
                <a:alpha val="49020"/>
              </a:srgbClr>
            </a:outerShdw>
          </a:effectLst>
        </p:spPr>
      </p:pic>
      <p:pic>
        <p:nvPicPr>
          <p:cNvPr id="605" name="Google Shape;605;p60"/>
          <p:cNvPicPr preferRelativeResize="0"/>
          <p:nvPr/>
        </p:nvPicPr>
        <p:blipFill rotWithShape="1">
          <a:blip r:embed="rId4">
            <a:alphaModFix/>
          </a:blip>
          <a:srcRect/>
          <a:stretch/>
        </p:blipFill>
        <p:spPr>
          <a:xfrm>
            <a:off x="3701109" y="4091163"/>
            <a:ext cx="4850911" cy="541041"/>
          </a:xfrm>
          <a:prstGeom prst="rect">
            <a:avLst/>
          </a:prstGeom>
          <a:noFill/>
          <a:ln>
            <a:noFill/>
          </a:ln>
          <a:effectLst>
            <a:outerShdw blurRad="85725" dist="19050" dir="5400000" algn="bl" rotWithShape="0">
              <a:srgbClr val="000000">
                <a:alpha val="49020"/>
              </a:srgbClr>
            </a:outerShdw>
          </a:effectLst>
        </p:spPr>
      </p:pic>
      <p:pic>
        <p:nvPicPr>
          <p:cNvPr id="606" name="Google Shape;606;p60"/>
          <p:cNvPicPr preferRelativeResize="0"/>
          <p:nvPr/>
        </p:nvPicPr>
        <p:blipFill rotWithShape="1">
          <a:blip r:embed="rId5">
            <a:alphaModFix/>
          </a:blip>
          <a:srcRect/>
          <a:stretch/>
        </p:blipFill>
        <p:spPr>
          <a:xfrm>
            <a:off x="3637453" y="1286227"/>
            <a:ext cx="4946829" cy="2715690"/>
          </a:xfrm>
          <a:prstGeom prst="rect">
            <a:avLst/>
          </a:prstGeom>
          <a:noFill/>
          <a:ln>
            <a:noFill/>
          </a:ln>
        </p:spPr>
      </p:pic>
      <p:sp>
        <p:nvSpPr>
          <p:cNvPr id="607" name="Google Shape;607;p60"/>
          <p:cNvSpPr txBox="1">
            <a:spLocks noGrp="1"/>
          </p:cNvSpPr>
          <p:nvPr>
            <p:ph type="body" idx="1"/>
          </p:nvPr>
        </p:nvSpPr>
        <p:spPr>
          <a:xfrm>
            <a:off x="461627" y="1021975"/>
            <a:ext cx="3075600" cy="3615000"/>
          </a:xfrm>
          <a:prstGeom prst="rect">
            <a:avLst/>
          </a:prstGeom>
        </p:spPr>
        <p:txBody>
          <a:bodyPr spcFirstLastPara="1" wrap="square" lIns="0" tIns="0" rIns="0" bIns="0" anchor="t" anchorCtr="0">
            <a:noAutofit/>
          </a:bodyPr>
          <a:lstStyle/>
          <a:p>
            <a:pPr marL="457200" lvl="0" indent="-331470" algn="l" rtl="0">
              <a:spcBef>
                <a:spcPts val="1200"/>
              </a:spcBef>
              <a:spcAft>
                <a:spcPts val="0"/>
              </a:spcAft>
              <a:buSzPts val="1620"/>
              <a:buChar char="●"/>
            </a:pPr>
            <a:r>
              <a:rPr lang="en-US"/>
              <a:t>Feed mastered customer records into CDP </a:t>
            </a:r>
            <a:endParaRPr/>
          </a:p>
          <a:p>
            <a:pPr marL="914400" lvl="1" indent="-320040" algn="l" rtl="0">
              <a:spcBef>
                <a:spcPts val="0"/>
              </a:spcBef>
              <a:spcAft>
                <a:spcPts val="0"/>
              </a:spcAft>
              <a:buSzPts val="1440"/>
              <a:buChar char="○"/>
            </a:pPr>
            <a:r>
              <a:rPr lang="en-US"/>
              <a:t>Highly compliant &amp; accurate</a:t>
            </a:r>
            <a:endParaRPr/>
          </a:p>
          <a:p>
            <a:pPr marL="914400" lvl="1" indent="-320040" algn="l" rtl="0">
              <a:spcBef>
                <a:spcPts val="0"/>
              </a:spcBef>
              <a:spcAft>
                <a:spcPts val="0"/>
              </a:spcAft>
              <a:buSzPts val="1440"/>
              <a:buChar char="○"/>
            </a:pPr>
            <a:r>
              <a:rPr lang="en-US"/>
              <a:t>Persistent unique identifier</a:t>
            </a:r>
            <a:endParaRPr/>
          </a:p>
          <a:p>
            <a:pPr marL="914400" lvl="1" indent="-320040" algn="l" rtl="0">
              <a:spcBef>
                <a:spcPts val="0"/>
              </a:spcBef>
              <a:spcAft>
                <a:spcPts val="0"/>
              </a:spcAft>
              <a:buSzPts val="1440"/>
              <a:buChar char="○"/>
            </a:pPr>
            <a:r>
              <a:rPr lang="en-US"/>
              <a:t>Progressively stitch updates </a:t>
            </a:r>
            <a:endParaRPr/>
          </a:p>
          <a:p>
            <a:pPr marL="457200" lvl="0" indent="-331470" algn="l" rtl="0">
              <a:spcBef>
                <a:spcPts val="0"/>
              </a:spcBef>
              <a:spcAft>
                <a:spcPts val="0"/>
              </a:spcAft>
              <a:buSzPts val="1620"/>
              <a:buChar char="●"/>
            </a:pPr>
            <a:r>
              <a:rPr lang="en-US"/>
              <a:t>Store thin-anonymous records in CDP</a:t>
            </a:r>
            <a:endParaRPr/>
          </a:p>
          <a:p>
            <a:pPr marL="914400" lvl="1" indent="-320040" algn="l" rtl="0">
              <a:spcBef>
                <a:spcPts val="0"/>
              </a:spcBef>
              <a:spcAft>
                <a:spcPts val="0"/>
              </a:spcAft>
              <a:buSzPts val="1440"/>
              <a:buChar char="○"/>
            </a:pPr>
            <a:r>
              <a:rPr lang="en-US"/>
              <a:t>Leverage MDM as source when merge activities occur</a:t>
            </a:r>
            <a:endParaRPr/>
          </a:p>
          <a:p>
            <a:pPr marL="457200" lvl="0" indent="-331470" algn="l" rtl="0">
              <a:spcBef>
                <a:spcPts val="0"/>
              </a:spcBef>
              <a:spcAft>
                <a:spcPts val="0"/>
              </a:spcAft>
              <a:buSzPts val="1620"/>
              <a:buChar char="●"/>
            </a:pPr>
            <a:r>
              <a:rPr lang="en-US"/>
              <a:t>Customer Record Management vs. Audience Management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62"/>
          <p:cNvPicPr preferRelativeResize="0"/>
          <p:nvPr/>
        </p:nvPicPr>
        <p:blipFill rotWithShape="1">
          <a:blip r:embed="rId3">
            <a:alphaModFix/>
          </a:blip>
          <a:srcRect/>
          <a:stretch/>
        </p:blipFill>
        <p:spPr>
          <a:xfrm flipH="1">
            <a:off x="-2" y="0"/>
            <a:ext cx="9144005" cy="5148263"/>
          </a:xfrm>
          <a:prstGeom prst="rect">
            <a:avLst/>
          </a:prstGeom>
          <a:noFill/>
          <a:ln>
            <a:noFill/>
          </a:ln>
        </p:spPr>
      </p:pic>
      <p:pic>
        <p:nvPicPr>
          <p:cNvPr id="620" name="Google Shape;620;p62"/>
          <p:cNvPicPr preferRelativeResize="0"/>
          <p:nvPr/>
        </p:nvPicPr>
        <p:blipFill rotWithShape="1">
          <a:blip r:embed="rId4">
            <a:alphaModFix/>
          </a:blip>
          <a:srcRect/>
          <a:stretch/>
        </p:blipFill>
        <p:spPr>
          <a:xfrm>
            <a:off x="-3" y="0"/>
            <a:ext cx="9144000" cy="5147888"/>
          </a:xfrm>
          <a:prstGeom prst="rect">
            <a:avLst/>
          </a:prstGeom>
          <a:noFill/>
          <a:ln>
            <a:noFill/>
          </a:ln>
        </p:spPr>
      </p:pic>
      <p:cxnSp>
        <p:nvCxnSpPr>
          <p:cNvPr id="621" name="Google Shape;621;p62"/>
          <p:cNvCxnSpPr/>
          <p:nvPr/>
        </p:nvCxnSpPr>
        <p:spPr>
          <a:xfrm>
            <a:off x="4853812" y="1099597"/>
            <a:ext cx="3811500" cy="0"/>
          </a:xfrm>
          <a:prstGeom prst="straightConnector1">
            <a:avLst/>
          </a:prstGeom>
          <a:noFill/>
          <a:ln w="9525" cap="flat" cmpd="sng">
            <a:solidFill>
              <a:srgbClr val="FFFFFF"/>
            </a:solidFill>
            <a:prstDash val="solid"/>
            <a:round/>
            <a:headEnd type="none" w="sm" len="sm"/>
            <a:tailEnd type="none" w="sm" len="sm"/>
          </a:ln>
        </p:spPr>
      </p:cxnSp>
      <p:cxnSp>
        <p:nvCxnSpPr>
          <p:cNvPr id="622" name="Google Shape;622;p62"/>
          <p:cNvCxnSpPr/>
          <p:nvPr/>
        </p:nvCxnSpPr>
        <p:spPr>
          <a:xfrm>
            <a:off x="4853812" y="1721817"/>
            <a:ext cx="3811500" cy="0"/>
          </a:xfrm>
          <a:prstGeom prst="straightConnector1">
            <a:avLst/>
          </a:prstGeom>
          <a:noFill/>
          <a:ln w="9525" cap="flat" cmpd="sng">
            <a:solidFill>
              <a:srgbClr val="FFFFFF"/>
            </a:solidFill>
            <a:prstDash val="solid"/>
            <a:round/>
            <a:headEnd type="none" w="sm" len="sm"/>
            <a:tailEnd type="none" w="sm" len="sm"/>
          </a:ln>
        </p:spPr>
      </p:cxnSp>
      <p:cxnSp>
        <p:nvCxnSpPr>
          <p:cNvPr id="623" name="Google Shape;623;p62"/>
          <p:cNvCxnSpPr/>
          <p:nvPr/>
        </p:nvCxnSpPr>
        <p:spPr>
          <a:xfrm>
            <a:off x="4853812" y="2323737"/>
            <a:ext cx="3811500" cy="0"/>
          </a:xfrm>
          <a:prstGeom prst="straightConnector1">
            <a:avLst/>
          </a:prstGeom>
          <a:noFill/>
          <a:ln w="9525" cap="flat" cmpd="sng">
            <a:solidFill>
              <a:srgbClr val="FFFFFF"/>
            </a:solidFill>
            <a:prstDash val="solid"/>
            <a:round/>
            <a:headEnd type="none" w="sm" len="sm"/>
            <a:tailEnd type="none" w="sm" len="sm"/>
          </a:ln>
        </p:spPr>
      </p:cxnSp>
      <p:cxnSp>
        <p:nvCxnSpPr>
          <p:cNvPr id="624" name="Google Shape;624;p62"/>
          <p:cNvCxnSpPr/>
          <p:nvPr/>
        </p:nvCxnSpPr>
        <p:spPr>
          <a:xfrm>
            <a:off x="4853812" y="3535167"/>
            <a:ext cx="3813000" cy="0"/>
          </a:xfrm>
          <a:prstGeom prst="straightConnector1">
            <a:avLst/>
          </a:prstGeom>
          <a:noFill/>
          <a:ln w="9525" cap="flat" cmpd="sng">
            <a:solidFill>
              <a:srgbClr val="FFFFFF"/>
            </a:solidFill>
            <a:prstDash val="solid"/>
            <a:round/>
            <a:headEnd type="none" w="sm" len="sm"/>
            <a:tailEnd type="none" w="sm" len="sm"/>
          </a:ln>
        </p:spPr>
      </p:cxnSp>
      <p:cxnSp>
        <p:nvCxnSpPr>
          <p:cNvPr id="625" name="Google Shape;625;p62"/>
          <p:cNvCxnSpPr/>
          <p:nvPr/>
        </p:nvCxnSpPr>
        <p:spPr>
          <a:xfrm>
            <a:off x="4853812" y="2952725"/>
            <a:ext cx="3811500" cy="0"/>
          </a:xfrm>
          <a:prstGeom prst="straightConnector1">
            <a:avLst/>
          </a:prstGeom>
          <a:noFill/>
          <a:ln w="9525" cap="flat" cmpd="sng">
            <a:solidFill>
              <a:srgbClr val="FFFFFF"/>
            </a:solidFill>
            <a:prstDash val="solid"/>
            <a:round/>
            <a:headEnd type="none" w="sm" len="sm"/>
            <a:tailEnd type="none" w="sm" len="sm"/>
          </a:ln>
        </p:spPr>
      </p:cxnSp>
      <p:sp>
        <p:nvSpPr>
          <p:cNvPr id="626" name="Google Shape;626;p62"/>
          <p:cNvSpPr/>
          <p:nvPr/>
        </p:nvSpPr>
        <p:spPr>
          <a:xfrm>
            <a:off x="5497361" y="3114939"/>
            <a:ext cx="779700" cy="284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@Reltio</a:t>
            </a:r>
            <a:endParaRPr sz="1400">
              <a:solidFill>
                <a:srgbClr val="000000"/>
              </a:solidFill>
              <a:latin typeface="Arial"/>
              <a:ea typeface="Arial"/>
              <a:cs typeface="Arial"/>
              <a:sym typeface="Arial"/>
            </a:endParaRPr>
          </a:p>
        </p:txBody>
      </p:sp>
      <p:sp>
        <p:nvSpPr>
          <p:cNvPr id="627" name="Google Shape;627;p62"/>
          <p:cNvSpPr/>
          <p:nvPr/>
        </p:nvSpPr>
        <p:spPr>
          <a:xfrm>
            <a:off x="5497361" y="2495043"/>
            <a:ext cx="2636100" cy="284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linkedin.com/company/reltio-inc</a:t>
            </a:r>
            <a:endParaRPr sz="1400">
              <a:solidFill>
                <a:srgbClr val="000000"/>
              </a:solidFill>
              <a:latin typeface="Arial"/>
              <a:ea typeface="Arial"/>
              <a:cs typeface="Arial"/>
              <a:sym typeface="Arial"/>
            </a:endParaRPr>
          </a:p>
        </p:txBody>
      </p:sp>
      <p:sp>
        <p:nvSpPr>
          <p:cNvPr id="628" name="Google Shape;628;p62"/>
          <p:cNvSpPr/>
          <p:nvPr/>
        </p:nvSpPr>
        <p:spPr>
          <a:xfrm>
            <a:off x="5497361" y="637359"/>
            <a:ext cx="1343700" cy="284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www.reltio.com</a:t>
            </a:r>
            <a:endParaRPr sz="1400">
              <a:solidFill>
                <a:srgbClr val="000000"/>
              </a:solidFill>
              <a:latin typeface="Arial"/>
              <a:ea typeface="Arial"/>
              <a:cs typeface="Arial"/>
              <a:sym typeface="Arial"/>
            </a:endParaRPr>
          </a:p>
        </p:txBody>
      </p:sp>
      <p:sp>
        <p:nvSpPr>
          <p:cNvPr id="629" name="Google Shape;629;p62"/>
          <p:cNvSpPr/>
          <p:nvPr/>
        </p:nvSpPr>
        <p:spPr>
          <a:xfrm>
            <a:off x="5497361" y="1257501"/>
            <a:ext cx="2218800" cy="284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www.reltio.com/contact-us</a:t>
            </a:r>
            <a:endParaRPr sz="1400">
              <a:solidFill>
                <a:srgbClr val="000000"/>
              </a:solidFill>
              <a:latin typeface="Arial"/>
              <a:ea typeface="Arial"/>
              <a:cs typeface="Arial"/>
              <a:sym typeface="Arial"/>
            </a:endParaRPr>
          </a:p>
        </p:txBody>
      </p:sp>
      <p:sp>
        <p:nvSpPr>
          <p:cNvPr id="630" name="Google Shape;630;p62"/>
          <p:cNvSpPr/>
          <p:nvPr/>
        </p:nvSpPr>
        <p:spPr>
          <a:xfrm>
            <a:off x="5497361" y="1876700"/>
            <a:ext cx="2636100" cy="284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+1 (855) 360-DATA</a:t>
            </a:r>
            <a:endParaRPr sz="1400">
              <a:solidFill>
                <a:srgbClr val="000000"/>
              </a:solidFill>
              <a:latin typeface="Arial"/>
              <a:ea typeface="Arial"/>
              <a:cs typeface="Arial"/>
              <a:sym typeface="Arial"/>
            </a:endParaRPr>
          </a:p>
        </p:txBody>
      </p:sp>
      <p:pic>
        <p:nvPicPr>
          <p:cNvPr id="631" name="Google Shape;631;p62"/>
          <p:cNvPicPr preferRelativeResize="0"/>
          <p:nvPr/>
        </p:nvPicPr>
        <p:blipFill rotWithShape="1">
          <a:blip r:embed="rId5">
            <a:alphaModFix/>
          </a:blip>
          <a:srcRect/>
          <a:stretch/>
        </p:blipFill>
        <p:spPr>
          <a:xfrm>
            <a:off x="4925015" y="606806"/>
            <a:ext cx="381248" cy="345506"/>
          </a:xfrm>
          <a:prstGeom prst="rect">
            <a:avLst/>
          </a:prstGeom>
          <a:noFill/>
          <a:ln>
            <a:noFill/>
          </a:ln>
        </p:spPr>
      </p:pic>
      <p:pic>
        <p:nvPicPr>
          <p:cNvPr id="632" name="Google Shape;632;p62"/>
          <p:cNvPicPr preferRelativeResize="0"/>
          <p:nvPr/>
        </p:nvPicPr>
        <p:blipFill rotWithShape="1">
          <a:blip r:embed="rId6">
            <a:alphaModFix/>
          </a:blip>
          <a:srcRect t="4685" b="4685"/>
          <a:stretch/>
        </p:blipFill>
        <p:spPr>
          <a:xfrm>
            <a:off x="4925015" y="1226948"/>
            <a:ext cx="381600" cy="345506"/>
          </a:xfrm>
          <a:prstGeom prst="rect">
            <a:avLst/>
          </a:prstGeom>
          <a:noFill/>
          <a:ln>
            <a:noFill/>
          </a:ln>
        </p:spPr>
      </p:pic>
      <p:pic>
        <p:nvPicPr>
          <p:cNvPr id="633" name="Google Shape;633;p62"/>
          <p:cNvPicPr preferRelativeResize="0"/>
          <p:nvPr/>
        </p:nvPicPr>
        <p:blipFill rotWithShape="1">
          <a:blip r:embed="rId7">
            <a:alphaModFix/>
          </a:blip>
          <a:srcRect t="4685" b="4685"/>
          <a:stretch/>
        </p:blipFill>
        <p:spPr>
          <a:xfrm>
            <a:off x="4898587" y="1822207"/>
            <a:ext cx="434459" cy="393387"/>
          </a:xfrm>
          <a:prstGeom prst="rect">
            <a:avLst/>
          </a:prstGeom>
          <a:noFill/>
          <a:ln>
            <a:noFill/>
          </a:ln>
        </p:spPr>
      </p:pic>
      <p:pic>
        <p:nvPicPr>
          <p:cNvPr id="634" name="Google Shape;634;p62"/>
          <p:cNvPicPr preferRelativeResize="0"/>
          <p:nvPr/>
        </p:nvPicPr>
        <p:blipFill rotWithShape="1">
          <a:blip r:embed="rId8">
            <a:alphaModFix/>
          </a:blip>
          <a:srcRect t="4685" b="4685"/>
          <a:stretch/>
        </p:blipFill>
        <p:spPr>
          <a:xfrm>
            <a:off x="4925015" y="2464490"/>
            <a:ext cx="381600" cy="345506"/>
          </a:xfrm>
          <a:prstGeom prst="rect">
            <a:avLst/>
          </a:prstGeom>
          <a:noFill/>
          <a:ln>
            <a:noFill/>
          </a:ln>
        </p:spPr>
      </p:pic>
      <p:pic>
        <p:nvPicPr>
          <p:cNvPr id="635" name="Google Shape;635;p62"/>
          <p:cNvPicPr preferRelativeResize="0"/>
          <p:nvPr/>
        </p:nvPicPr>
        <p:blipFill rotWithShape="1">
          <a:blip r:embed="rId9">
            <a:alphaModFix/>
          </a:blip>
          <a:srcRect/>
          <a:stretch/>
        </p:blipFill>
        <p:spPr>
          <a:xfrm>
            <a:off x="4947937" y="3084377"/>
            <a:ext cx="335446" cy="345525"/>
          </a:xfrm>
          <a:prstGeom prst="rect">
            <a:avLst/>
          </a:prstGeom>
          <a:noFill/>
          <a:ln>
            <a:noFill/>
          </a:ln>
        </p:spPr>
      </p:pic>
      <p:sp>
        <p:nvSpPr>
          <p:cNvPr id="636" name="Google Shape;636;p62"/>
          <p:cNvSpPr txBox="1"/>
          <p:nvPr/>
        </p:nvSpPr>
        <p:spPr>
          <a:xfrm>
            <a:off x="5497350" y="3705099"/>
            <a:ext cx="3000000" cy="423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facebook.com/ReltioHub </a:t>
            </a:r>
            <a:endParaRPr sz="1400">
              <a:solidFill>
                <a:srgbClr val="FFFFFF"/>
              </a:solidFill>
              <a:latin typeface="Arial"/>
              <a:ea typeface="Arial"/>
              <a:cs typeface="Arial"/>
              <a:sym typeface="Arial"/>
            </a:endParaRPr>
          </a:p>
        </p:txBody>
      </p:sp>
      <p:pic>
        <p:nvPicPr>
          <p:cNvPr id="637" name="Google Shape;637;p62"/>
          <p:cNvPicPr preferRelativeResize="0"/>
          <p:nvPr/>
        </p:nvPicPr>
        <p:blipFill rotWithShape="1">
          <a:blip r:embed="rId10">
            <a:alphaModFix/>
          </a:blip>
          <a:srcRect/>
          <a:stretch/>
        </p:blipFill>
        <p:spPr>
          <a:xfrm>
            <a:off x="4925026" y="3725573"/>
            <a:ext cx="381248" cy="382468"/>
          </a:xfrm>
          <a:prstGeom prst="rect">
            <a:avLst/>
          </a:prstGeom>
          <a:noFill/>
          <a:ln>
            <a:noFill/>
          </a:ln>
        </p:spPr>
      </p:pic>
      <p:pic>
        <p:nvPicPr>
          <p:cNvPr id="638" name="Google Shape;638;p62" descr="A picture containing text, clipart&#10;&#10;Description automatically generated"/>
          <p:cNvPicPr preferRelativeResize="0"/>
          <p:nvPr/>
        </p:nvPicPr>
        <p:blipFill rotWithShape="1">
          <a:blip r:embed="rId11">
            <a:alphaModFix/>
          </a:blip>
          <a:srcRect/>
          <a:stretch/>
        </p:blipFill>
        <p:spPr>
          <a:xfrm>
            <a:off x="8074738" y="4839831"/>
            <a:ext cx="621792" cy="201168"/>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3"/>
          <p:cNvSpPr txBox="1">
            <a:spLocks noGrp="1"/>
          </p:cNvSpPr>
          <p:nvPr>
            <p:ph type="body" idx="1"/>
          </p:nvPr>
        </p:nvSpPr>
        <p:spPr>
          <a:xfrm>
            <a:off x="455612" y="3416533"/>
            <a:ext cx="5934787" cy="266948"/>
          </a:xfrm>
          <a:prstGeom prst="rect">
            <a:avLst/>
          </a:prstGeom>
          <a:noFill/>
          <a:ln>
            <a:noFill/>
          </a:ln>
        </p:spPr>
        <p:txBody>
          <a:bodyPr spcFirstLastPara="1" wrap="square" lIns="0" tIns="0" rIns="0" bIns="0" anchor="b" anchorCtr="0">
            <a:noAutofit/>
          </a:bodyPr>
          <a:lstStyle/>
          <a:p>
            <a:pPr marL="5955" lvl="0" indent="-5955" algn="l" rtl="0">
              <a:lnSpc>
                <a:spcPct val="90000"/>
              </a:lnSpc>
              <a:spcBef>
                <a:spcPts val="0"/>
              </a:spcBef>
              <a:spcAft>
                <a:spcPts val="0"/>
              </a:spcAft>
              <a:buSzPts val="1260"/>
              <a:buNone/>
            </a:pPr>
            <a:r>
              <a:rPr lang="en-US"/>
              <a:t>Kim Toomey</a:t>
            </a:r>
            <a:endParaRPr/>
          </a:p>
        </p:txBody>
      </p:sp>
      <p:sp>
        <p:nvSpPr>
          <p:cNvPr id="644" name="Google Shape;644;p63"/>
          <p:cNvSpPr txBox="1">
            <a:spLocks noGrp="1"/>
          </p:cNvSpPr>
          <p:nvPr>
            <p:ph type="body" idx="2"/>
          </p:nvPr>
        </p:nvSpPr>
        <p:spPr>
          <a:xfrm>
            <a:off x="455612" y="3697166"/>
            <a:ext cx="5934787" cy="266948"/>
          </a:xfrm>
          <a:prstGeom prst="rect">
            <a:avLst/>
          </a:prstGeom>
          <a:noFill/>
          <a:ln>
            <a:noFill/>
          </a:ln>
        </p:spPr>
        <p:txBody>
          <a:bodyPr spcFirstLastPara="1" wrap="square" lIns="0" tIns="0" rIns="0" bIns="0" anchor="b" anchorCtr="0">
            <a:noAutofit/>
          </a:bodyPr>
          <a:lstStyle/>
          <a:p>
            <a:pPr marL="5955" lvl="0" indent="-5955" algn="l" rtl="0">
              <a:lnSpc>
                <a:spcPct val="90000"/>
              </a:lnSpc>
              <a:spcBef>
                <a:spcPts val="0"/>
              </a:spcBef>
              <a:spcAft>
                <a:spcPts val="0"/>
              </a:spcAft>
              <a:buSzPts val="1260"/>
              <a:buNone/>
            </a:pPr>
            <a:r>
              <a:rPr lang="en-US"/>
              <a:t>Solutions Consultant</a:t>
            </a:r>
            <a:endParaRPr/>
          </a:p>
        </p:txBody>
      </p:sp>
      <p:sp>
        <p:nvSpPr>
          <p:cNvPr id="645" name="Google Shape;645;p63"/>
          <p:cNvSpPr txBox="1">
            <a:spLocks noGrp="1"/>
          </p:cNvSpPr>
          <p:nvPr>
            <p:ph type="body" idx="3"/>
          </p:nvPr>
        </p:nvSpPr>
        <p:spPr>
          <a:xfrm>
            <a:off x="455600" y="4215269"/>
            <a:ext cx="5934900" cy="489300"/>
          </a:xfrm>
          <a:prstGeom prst="rect">
            <a:avLst/>
          </a:prstGeom>
          <a:noFill/>
          <a:ln>
            <a:noFill/>
          </a:ln>
        </p:spPr>
        <p:txBody>
          <a:bodyPr spcFirstLastPara="1" wrap="square" lIns="0" tIns="0" rIns="0" bIns="0" anchor="b" anchorCtr="0">
            <a:noAutofit/>
          </a:bodyPr>
          <a:lstStyle/>
          <a:p>
            <a:pPr marL="5955" lvl="0" indent="-5955" algn="l" rtl="0">
              <a:lnSpc>
                <a:spcPct val="90000"/>
              </a:lnSpc>
              <a:spcBef>
                <a:spcPts val="0"/>
              </a:spcBef>
              <a:spcAft>
                <a:spcPts val="0"/>
              </a:spcAft>
              <a:buSzPts val="1260"/>
              <a:buNone/>
            </a:pPr>
            <a:endParaRPr/>
          </a:p>
          <a:p>
            <a:pPr marL="5955" lvl="0" indent="-5955" algn="l" rtl="0">
              <a:lnSpc>
                <a:spcPct val="90000"/>
              </a:lnSpc>
              <a:spcBef>
                <a:spcPts val="0"/>
              </a:spcBef>
              <a:spcAft>
                <a:spcPts val="0"/>
              </a:spcAft>
              <a:buSzPts val="1260"/>
              <a:buNone/>
            </a:pPr>
            <a:r>
              <a:rPr lang="en-US" u="sng">
                <a:solidFill>
                  <a:schemeClr val="hlink"/>
                </a:solidFill>
                <a:hlinkClick r:id="rId3"/>
              </a:rPr>
              <a:t>kim.toomey@reltio.com</a:t>
            </a:r>
            <a:endParaRPr/>
          </a:p>
          <a:p>
            <a:pPr marL="5955" lvl="0" indent="-5955" algn="l" rtl="0">
              <a:lnSpc>
                <a:spcPct val="90000"/>
              </a:lnSpc>
              <a:spcBef>
                <a:spcPts val="0"/>
              </a:spcBef>
              <a:spcAft>
                <a:spcPts val="0"/>
              </a:spcAft>
              <a:buSzPts val="1260"/>
              <a:buNone/>
            </a:pPr>
            <a:r>
              <a:rPr lang="en-US" u="sng">
                <a:solidFill>
                  <a:schemeClr val="hlink"/>
                </a:solidFill>
                <a:hlinkClick r:id="rId4"/>
              </a:rPr>
              <a:t>https://www.linkedin.com/in/kimtoomey/</a:t>
            </a: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8"/>
          <p:cNvPicPr preferRelativeResize="0"/>
          <p:nvPr/>
        </p:nvPicPr>
        <p:blipFill rotWithShape="1">
          <a:blip r:embed="rId3">
            <a:alphaModFix/>
          </a:blip>
          <a:srcRect/>
          <a:stretch/>
        </p:blipFill>
        <p:spPr>
          <a:xfrm>
            <a:off x="0" y="0"/>
            <a:ext cx="9144003" cy="5148263"/>
          </a:xfrm>
          <a:prstGeom prst="rect">
            <a:avLst/>
          </a:prstGeom>
          <a:noFill/>
          <a:ln>
            <a:noFill/>
          </a:ln>
        </p:spPr>
      </p:pic>
      <p:pic>
        <p:nvPicPr>
          <p:cNvPr id="297" name="Google Shape;297;p38"/>
          <p:cNvPicPr preferRelativeResize="0"/>
          <p:nvPr/>
        </p:nvPicPr>
        <p:blipFill rotWithShape="1">
          <a:blip r:embed="rId4">
            <a:alphaModFix/>
          </a:blip>
          <a:srcRect/>
          <a:stretch/>
        </p:blipFill>
        <p:spPr>
          <a:xfrm>
            <a:off x="0" y="0"/>
            <a:ext cx="9143999" cy="5152642"/>
          </a:xfrm>
          <a:prstGeom prst="rect">
            <a:avLst/>
          </a:prstGeom>
          <a:noFill/>
          <a:ln>
            <a:noFill/>
          </a:ln>
        </p:spPr>
      </p:pic>
      <p:sp>
        <p:nvSpPr>
          <p:cNvPr id="298" name="Google Shape;298;p38"/>
          <p:cNvSpPr txBox="1"/>
          <p:nvPr/>
        </p:nvSpPr>
        <p:spPr>
          <a:xfrm>
            <a:off x="4861993" y="609303"/>
            <a:ext cx="4281900" cy="577500"/>
          </a:xfrm>
          <a:prstGeom prst="rect">
            <a:avLst/>
          </a:prstGeom>
          <a:noFill/>
          <a:ln>
            <a:noFill/>
          </a:ln>
        </p:spPr>
        <p:txBody>
          <a:bodyPr spcFirstLastPara="1" wrap="square" lIns="0" tIns="91425" rIns="91425" bIns="0" anchor="b" anchorCtr="0">
            <a:noAutofit/>
          </a:bodyPr>
          <a:lstStyle/>
          <a:p>
            <a:pPr marL="0" marR="0" lvl="0" indent="0" algn="l" rtl="0">
              <a:lnSpc>
                <a:spcPct val="90000"/>
              </a:lnSpc>
              <a:spcBef>
                <a:spcPts val="0"/>
              </a:spcBef>
              <a:spcAft>
                <a:spcPts val="0"/>
              </a:spcAft>
              <a:buClr>
                <a:schemeClr val="accent3"/>
              </a:buClr>
              <a:buSzPts val="4680"/>
              <a:buFont typeface="Noto Sans Symbols"/>
              <a:buNone/>
            </a:pPr>
            <a:r>
              <a:rPr lang="en-US" sz="4000" b="0" i="0" u="none" strike="noStrike" cap="none">
                <a:solidFill>
                  <a:schemeClr val="lt1"/>
                </a:solidFill>
                <a:latin typeface="Arial"/>
                <a:ea typeface="Arial"/>
                <a:cs typeface="Arial"/>
                <a:sym typeface="Arial"/>
              </a:rPr>
              <a:t>Reimagine</a:t>
            </a:r>
            <a:endParaRPr sz="1800" b="0" i="0" u="none" strike="noStrike" cap="none">
              <a:solidFill>
                <a:schemeClr val="dk1"/>
              </a:solidFill>
              <a:latin typeface="Arial"/>
              <a:ea typeface="Arial"/>
              <a:cs typeface="Arial"/>
              <a:sym typeface="Arial"/>
            </a:endParaRPr>
          </a:p>
        </p:txBody>
      </p:sp>
      <p:sp>
        <p:nvSpPr>
          <p:cNvPr id="299" name="Google Shape;299;p38"/>
          <p:cNvSpPr txBox="1"/>
          <p:nvPr/>
        </p:nvSpPr>
        <p:spPr>
          <a:xfrm>
            <a:off x="5151985" y="1254526"/>
            <a:ext cx="3992100" cy="787500"/>
          </a:xfrm>
          <a:prstGeom prst="rect">
            <a:avLst/>
          </a:prstGeom>
          <a:noFill/>
          <a:ln>
            <a:noFill/>
          </a:ln>
        </p:spPr>
        <p:txBody>
          <a:bodyPr spcFirstLastPara="1" wrap="square" lIns="0" tIns="0" rIns="91425" bIns="91425" anchor="t" anchorCtr="0">
            <a:noAutofit/>
          </a:bodyPr>
          <a:lstStyle/>
          <a:p>
            <a:pPr marL="0" marR="0" lvl="0" indent="0" algn="l" rtl="0">
              <a:lnSpc>
                <a:spcPct val="90000"/>
              </a:lnSpc>
              <a:spcBef>
                <a:spcPts val="0"/>
              </a:spcBef>
              <a:spcAft>
                <a:spcPts val="0"/>
              </a:spcAft>
              <a:buClr>
                <a:schemeClr val="accent3"/>
              </a:buClr>
              <a:buSzPts val="5616"/>
              <a:buFont typeface="Noto Sans Symbols"/>
              <a:buNone/>
            </a:pPr>
            <a:r>
              <a:rPr lang="en-US" sz="4800" b="1" i="0" u="none" strike="noStrike" cap="none">
                <a:solidFill>
                  <a:schemeClr val="accent3"/>
                </a:solidFill>
                <a:latin typeface="Arial"/>
                <a:ea typeface="Arial"/>
                <a:cs typeface="Arial"/>
                <a:sym typeface="Arial"/>
              </a:rPr>
              <a:t>Delighted</a:t>
            </a:r>
            <a:endParaRPr sz="1800" b="0" i="0" u="none" strike="noStrike" cap="none">
              <a:solidFill>
                <a:schemeClr val="dk1"/>
              </a:solidFill>
              <a:latin typeface="Arial"/>
              <a:ea typeface="Arial"/>
              <a:cs typeface="Arial"/>
              <a:sym typeface="Arial"/>
            </a:endParaRPr>
          </a:p>
        </p:txBody>
      </p:sp>
      <p:sp>
        <p:nvSpPr>
          <p:cNvPr id="300" name="Google Shape;300;p38"/>
          <p:cNvSpPr txBox="1"/>
          <p:nvPr/>
        </p:nvSpPr>
        <p:spPr>
          <a:xfrm>
            <a:off x="5897748" y="1947623"/>
            <a:ext cx="3246300" cy="609600"/>
          </a:xfrm>
          <a:prstGeom prst="rect">
            <a:avLst/>
          </a:prstGeom>
          <a:noFill/>
          <a:ln>
            <a:noFill/>
          </a:ln>
        </p:spPr>
        <p:txBody>
          <a:bodyPr spcFirstLastPara="1" wrap="square" lIns="0" tIns="0" rIns="91425" bIns="91425" anchor="t" anchorCtr="0">
            <a:noAutofit/>
          </a:bodyPr>
          <a:lstStyle/>
          <a:p>
            <a:pPr marL="0" marR="0" lvl="0" indent="0" algn="l" rtl="0">
              <a:lnSpc>
                <a:spcPct val="90000"/>
              </a:lnSpc>
              <a:spcBef>
                <a:spcPts val="0"/>
              </a:spcBef>
              <a:spcAft>
                <a:spcPts val="0"/>
              </a:spcAft>
              <a:buClr>
                <a:schemeClr val="accent3"/>
              </a:buClr>
              <a:buSzPts val="4212"/>
              <a:buFont typeface="Noto Sans Symbols"/>
              <a:buNone/>
            </a:pPr>
            <a:r>
              <a:rPr lang="en-US" sz="3600" b="0" i="0" u="none" strike="noStrike" cap="none">
                <a:solidFill>
                  <a:schemeClr val="lt1"/>
                </a:solidFill>
                <a:latin typeface="Arial"/>
                <a:ea typeface="Arial"/>
                <a:cs typeface="Arial"/>
                <a:sym typeface="Arial"/>
              </a:rPr>
              <a:t>Customers</a:t>
            </a:r>
            <a:endParaRPr sz="1800" b="0" i="0" u="none" strike="noStrike" cap="none">
              <a:solidFill>
                <a:schemeClr val="dk1"/>
              </a:solidFill>
              <a:latin typeface="Arial"/>
              <a:ea typeface="Arial"/>
              <a:cs typeface="Arial"/>
              <a:sym typeface="Arial"/>
            </a:endParaRPr>
          </a:p>
        </p:txBody>
      </p:sp>
      <p:pic>
        <p:nvPicPr>
          <p:cNvPr id="301" name="Google Shape;301;p38" descr="A picture containing text, clipart&#10;&#10;Description automatically generated"/>
          <p:cNvPicPr preferRelativeResize="0"/>
          <p:nvPr/>
        </p:nvPicPr>
        <p:blipFill rotWithShape="1">
          <a:blip r:embed="rId5">
            <a:alphaModFix/>
          </a:blip>
          <a:srcRect/>
          <a:stretch/>
        </p:blipFill>
        <p:spPr>
          <a:xfrm>
            <a:off x="8074738" y="4839831"/>
            <a:ext cx="621790" cy="201168"/>
          </a:xfrm>
          <a:prstGeom prst="rect">
            <a:avLst/>
          </a:prstGeom>
          <a:noFill/>
          <a:ln>
            <a:noFill/>
          </a:ln>
        </p:spPr>
      </p:pic>
      <p:sp>
        <p:nvSpPr>
          <p:cNvPr id="302" name="Google Shape;302;p38"/>
          <p:cNvSpPr/>
          <p:nvPr/>
        </p:nvSpPr>
        <p:spPr>
          <a:xfrm>
            <a:off x="0" y="4654487"/>
            <a:ext cx="493800" cy="4938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1"/>
              <a:buFont typeface="Arial"/>
              <a:buNone/>
            </a:pPr>
            <a:endParaRPr sz="1351" b="0" i="0" u="none" strike="noStrike" cap="none">
              <a:solidFill>
                <a:schemeClr val="dk1"/>
              </a:solidFill>
              <a:latin typeface="Arial"/>
              <a:ea typeface="Arial"/>
              <a:cs typeface="Arial"/>
              <a:sym typeface="Arial"/>
            </a:endParaRPr>
          </a:p>
        </p:txBody>
      </p:sp>
      <p:sp>
        <p:nvSpPr>
          <p:cNvPr id="303" name="Google Shape;303;p38"/>
          <p:cNvSpPr txBox="1"/>
          <p:nvPr/>
        </p:nvSpPr>
        <p:spPr>
          <a:xfrm>
            <a:off x="-42387" y="4893983"/>
            <a:ext cx="415800" cy="274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50" b="0" i="0" u="none" strike="noStrike" cap="none">
                <a:solidFill>
                  <a:srgbClr val="FFD092"/>
                </a:solidFill>
                <a:latin typeface="Arial"/>
                <a:ea typeface="Arial"/>
                <a:cs typeface="Arial"/>
                <a:sym typeface="Arial"/>
              </a:rPr>
              <a:t>3</a:t>
            </a:fld>
            <a:endParaRPr sz="950" b="0" i="0" u="none" strike="noStrike" cap="none">
              <a:solidFill>
                <a:srgbClr val="FFD092"/>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9"/>
          <p:cNvPicPr preferRelativeResize="0"/>
          <p:nvPr/>
        </p:nvPicPr>
        <p:blipFill>
          <a:blip r:embed="rId3">
            <a:alphaModFix/>
          </a:blip>
          <a:stretch>
            <a:fillRect/>
          </a:stretch>
        </p:blipFill>
        <p:spPr>
          <a:xfrm>
            <a:off x="380875" y="711050"/>
            <a:ext cx="1795411" cy="4285598"/>
          </a:xfrm>
          <a:prstGeom prst="rect">
            <a:avLst/>
          </a:prstGeom>
          <a:noFill/>
          <a:ln>
            <a:noFill/>
          </a:ln>
          <a:effectLst>
            <a:outerShdw blurRad="57150" dist="19050" dir="5400000" algn="bl" rotWithShape="0">
              <a:srgbClr val="000000">
                <a:alpha val="50000"/>
              </a:srgbClr>
            </a:outerShdw>
          </a:effectLst>
        </p:spPr>
      </p:pic>
      <p:pic>
        <p:nvPicPr>
          <p:cNvPr id="310" name="Google Shape;310;p39"/>
          <p:cNvPicPr preferRelativeResize="0"/>
          <p:nvPr/>
        </p:nvPicPr>
        <p:blipFill>
          <a:blip r:embed="rId4">
            <a:alphaModFix/>
          </a:blip>
          <a:stretch>
            <a:fillRect/>
          </a:stretch>
        </p:blipFill>
        <p:spPr>
          <a:xfrm>
            <a:off x="2315795" y="711050"/>
            <a:ext cx="1341805" cy="4285600"/>
          </a:xfrm>
          <a:prstGeom prst="rect">
            <a:avLst/>
          </a:prstGeom>
          <a:noFill/>
          <a:ln>
            <a:noFill/>
          </a:ln>
          <a:effectLst>
            <a:outerShdw blurRad="57150" dist="19050" dir="5400000" algn="bl" rotWithShape="0">
              <a:srgbClr val="000000">
                <a:alpha val="50000"/>
              </a:srgbClr>
            </a:outerShdw>
          </a:effectLst>
        </p:spPr>
      </p:pic>
      <p:pic>
        <p:nvPicPr>
          <p:cNvPr id="311" name="Google Shape;311;p39"/>
          <p:cNvPicPr preferRelativeResize="0"/>
          <p:nvPr/>
        </p:nvPicPr>
        <p:blipFill>
          <a:blip r:embed="rId5">
            <a:alphaModFix/>
          </a:blip>
          <a:stretch>
            <a:fillRect/>
          </a:stretch>
        </p:blipFill>
        <p:spPr>
          <a:xfrm>
            <a:off x="4072675" y="1660536"/>
            <a:ext cx="4978452" cy="2073539"/>
          </a:xfrm>
          <a:prstGeom prst="rect">
            <a:avLst/>
          </a:prstGeom>
          <a:noFill/>
          <a:ln>
            <a:noFill/>
          </a:ln>
          <a:effectLst>
            <a:outerShdw blurRad="57150" dist="19050" dir="5400000" algn="bl" rotWithShape="0">
              <a:srgbClr val="000000">
                <a:alpha val="50000"/>
              </a:srgbClr>
            </a:outerShdw>
          </a:effectLst>
        </p:spPr>
      </p:pic>
      <p:sp>
        <p:nvSpPr>
          <p:cNvPr id="312" name="Google Shape;312;p39"/>
          <p:cNvSpPr txBox="1"/>
          <p:nvPr/>
        </p:nvSpPr>
        <p:spPr>
          <a:xfrm>
            <a:off x="4114875" y="4016725"/>
            <a:ext cx="48612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i="1" dirty="0">
                <a:highlight>
                  <a:srgbClr val="FFFF00"/>
                </a:highlight>
              </a:rPr>
              <a:t>“We’ve shaped our entire business around our customer” - </a:t>
            </a:r>
            <a:r>
              <a:rPr lang="en-US" sz="1600" b="1" i="1" dirty="0" err="1">
                <a:highlight>
                  <a:srgbClr val="FFFF00"/>
                </a:highlight>
              </a:rPr>
              <a:t>Joybird</a:t>
            </a:r>
            <a:endParaRPr sz="1600" b="1" i="1" dirty="0">
              <a:highlight>
                <a:srgbClr val="FFFF00"/>
              </a:highlight>
            </a:endParaRPr>
          </a:p>
        </p:txBody>
      </p:sp>
      <p:sp>
        <p:nvSpPr>
          <p:cNvPr id="313" name="Google Shape;313;p39"/>
          <p:cNvSpPr txBox="1"/>
          <p:nvPr/>
        </p:nvSpPr>
        <p:spPr>
          <a:xfrm>
            <a:off x="361550" y="181375"/>
            <a:ext cx="71739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accent1"/>
              </a:buClr>
              <a:buSzPts val="2000"/>
              <a:buFont typeface="Arial"/>
              <a:buNone/>
            </a:pPr>
            <a:r>
              <a:rPr lang="en-US" sz="2000">
                <a:solidFill>
                  <a:schemeClr val="accent1"/>
                </a:solidFill>
              </a:rPr>
              <a:t>Data Within Digital Natives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p:nvPr/>
        </p:nvSpPr>
        <p:spPr>
          <a:xfrm>
            <a:off x="200400" y="1600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0" name="Google Shape;320;p40"/>
          <p:cNvSpPr txBox="1"/>
          <p:nvPr/>
        </p:nvSpPr>
        <p:spPr>
          <a:xfrm>
            <a:off x="388100" y="4632325"/>
            <a:ext cx="50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https://hbr.org/2021/06/inside-ikeas-digital-transformation</a:t>
            </a:r>
            <a:r>
              <a:rPr lang="en-US"/>
              <a:t> </a:t>
            </a:r>
            <a:endParaRPr/>
          </a:p>
        </p:txBody>
      </p:sp>
      <p:sp>
        <p:nvSpPr>
          <p:cNvPr id="321" name="Google Shape;321;p40"/>
          <p:cNvSpPr txBox="1">
            <a:spLocks noGrp="1"/>
          </p:cNvSpPr>
          <p:nvPr>
            <p:ph type="body" idx="1"/>
          </p:nvPr>
        </p:nvSpPr>
        <p:spPr>
          <a:xfrm>
            <a:off x="461632" y="1021979"/>
            <a:ext cx="4680600" cy="36150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1450">
                <a:solidFill>
                  <a:srgbClr val="282828"/>
                </a:solidFill>
                <a:highlight>
                  <a:srgbClr val="FFFFFF"/>
                </a:highlight>
              </a:rPr>
              <a:t>“We are transforming our business: We are exploring potential new offers to customers, new ways to bring our offers to customers, and new ways to operate our business. And in order to be successful, digital needs to be embedded in every aspect of IKEA.</a:t>
            </a:r>
            <a:endParaRPr sz="1450">
              <a:solidFill>
                <a:srgbClr val="282828"/>
              </a:solidFill>
              <a:highlight>
                <a:srgbClr val="FFFFFF"/>
              </a:highlight>
            </a:endParaRPr>
          </a:p>
          <a:p>
            <a:pPr marL="0" lvl="0" indent="0" algn="l" rtl="0">
              <a:lnSpc>
                <a:spcPct val="100000"/>
              </a:lnSpc>
              <a:spcBef>
                <a:spcPts val="0"/>
              </a:spcBef>
              <a:spcAft>
                <a:spcPts val="0"/>
              </a:spcAft>
              <a:buNone/>
            </a:pPr>
            <a:r>
              <a:rPr lang="en-US" sz="1450">
                <a:solidFill>
                  <a:srgbClr val="282828"/>
                </a:solidFill>
                <a:highlight>
                  <a:srgbClr val="FFFFFF"/>
                </a:highlight>
              </a:rPr>
              <a:t> </a:t>
            </a:r>
            <a:r>
              <a:rPr lang="en-US" sz="3050" b="1" i="1">
                <a:solidFill>
                  <a:srgbClr val="282828"/>
                </a:solidFill>
                <a:highlight>
                  <a:srgbClr val="FFFF00"/>
                </a:highlight>
              </a:rPr>
              <a:t>Digital is a way of working, making decisions, and managing the company</a:t>
            </a:r>
            <a:r>
              <a:rPr lang="en-US" sz="3050">
                <a:solidFill>
                  <a:srgbClr val="282828"/>
                </a:solidFill>
                <a:highlight>
                  <a:srgbClr val="FFFF00"/>
                </a:highlight>
              </a:rPr>
              <a:t>.</a:t>
            </a:r>
            <a:r>
              <a:rPr lang="en-US" sz="3050">
                <a:solidFill>
                  <a:srgbClr val="282828"/>
                </a:solidFill>
                <a:highlight>
                  <a:srgbClr val="FFFFFF"/>
                </a:highlight>
              </a:rPr>
              <a:t>”</a:t>
            </a:r>
            <a:endParaRPr sz="3000">
              <a:solidFill>
                <a:srgbClr val="000000"/>
              </a:solidFill>
            </a:endParaRPr>
          </a:p>
          <a:p>
            <a:pPr marL="0" lvl="0" indent="0" algn="l" rtl="0">
              <a:spcBef>
                <a:spcPts val="1200"/>
              </a:spcBef>
              <a:spcAft>
                <a:spcPts val="0"/>
              </a:spcAft>
              <a:buNone/>
            </a:pPr>
            <a:endParaRPr sz="1450">
              <a:solidFill>
                <a:srgbClr val="282828"/>
              </a:solidFill>
              <a:highlight>
                <a:srgbClr val="FFFFFF"/>
              </a:highlight>
            </a:endParaRPr>
          </a:p>
        </p:txBody>
      </p:sp>
      <p:pic>
        <p:nvPicPr>
          <p:cNvPr id="322" name="Google Shape;322;p40"/>
          <p:cNvPicPr preferRelativeResize="0"/>
          <p:nvPr/>
        </p:nvPicPr>
        <p:blipFill>
          <a:blip r:embed="rId4">
            <a:alphaModFix/>
          </a:blip>
          <a:stretch>
            <a:fillRect/>
          </a:stretch>
        </p:blipFill>
        <p:spPr>
          <a:xfrm rot="5400000">
            <a:off x="4849391" y="857909"/>
            <a:ext cx="5152525" cy="3436701"/>
          </a:xfrm>
          <a:prstGeom prst="rect">
            <a:avLst/>
          </a:prstGeom>
          <a:noFill/>
          <a:ln>
            <a:noFill/>
          </a:ln>
        </p:spPr>
      </p:pic>
      <p:sp>
        <p:nvSpPr>
          <p:cNvPr id="323" name="Google Shape;323;p40"/>
          <p:cNvSpPr txBox="1"/>
          <p:nvPr/>
        </p:nvSpPr>
        <p:spPr>
          <a:xfrm>
            <a:off x="361550" y="181375"/>
            <a:ext cx="71739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a:solidFill>
                  <a:schemeClr val="accent1"/>
                </a:solidFill>
              </a:rPr>
              <a:t>Digital Transformation at IKEA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body" idx="1"/>
          </p:nvPr>
        </p:nvSpPr>
        <p:spPr>
          <a:xfrm>
            <a:off x="461631" y="1021979"/>
            <a:ext cx="8213400" cy="36150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2400" b="1" dirty="0">
                <a:solidFill>
                  <a:srgbClr val="202124"/>
                </a:solidFill>
                <a:highlight>
                  <a:srgbClr val="FFFFFF"/>
                </a:highlight>
              </a:rPr>
              <a:t>Digital transformation</a:t>
            </a:r>
            <a:r>
              <a:rPr lang="en-US" sz="2400" dirty="0">
                <a:solidFill>
                  <a:srgbClr val="202124"/>
                </a:solidFill>
                <a:highlight>
                  <a:srgbClr val="FFFFFF"/>
                </a:highlight>
              </a:rPr>
              <a:t> is the integration of </a:t>
            </a:r>
            <a:r>
              <a:rPr lang="en-US" sz="2400" b="1" dirty="0">
                <a:solidFill>
                  <a:srgbClr val="202124"/>
                </a:solidFill>
                <a:highlight>
                  <a:srgbClr val="FFFFFF"/>
                </a:highlight>
              </a:rPr>
              <a:t>digital</a:t>
            </a:r>
            <a:r>
              <a:rPr lang="en-US" sz="2400" dirty="0">
                <a:solidFill>
                  <a:srgbClr val="202124"/>
                </a:solidFill>
                <a:highlight>
                  <a:srgbClr val="FFFFFF"/>
                </a:highlight>
              </a:rPr>
              <a:t> technology into all areas of a </a:t>
            </a:r>
            <a:r>
              <a:rPr lang="en-US" sz="2400" b="1" dirty="0">
                <a:solidFill>
                  <a:srgbClr val="202124"/>
                </a:solidFill>
                <a:highlight>
                  <a:srgbClr val="FFFFFF"/>
                </a:highlight>
              </a:rPr>
              <a:t>business</a:t>
            </a:r>
            <a:r>
              <a:rPr lang="en-US" sz="2400" dirty="0">
                <a:solidFill>
                  <a:srgbClr val="202124"/>
                </a:solidFill>
                <a:highlight>
                  <a:srgbClr val="FFFFFF"/>
                </a:highlight>
              </a:rPr>
              <a:t>, fundamentally changing how you operate and deliver value to customers. It's also a cultural change that requires organizations to continually challenge the status quo, experiment, and get comfortable with failure.</a:t>
            </a:r>
            <a:endParaRPr sz="3000" dirty="0"/>
          </a:p>
          <a:p>
            <a:pPr marL="0" lvl="0" indent="0" algn="l" rtl="0">
              <a:spcBef>
                <a:spcPts val="120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a:stretch/>
        </p:blipFill>
        <p:spPr>
          <a:xfrm>
            <a:off x="3957900" y="1442468"/>
            <a:ext cx="1228200" cy="1229400"/>
          </a:xfrm>
          <a:prstGeom prst="ellipse">
            <a:avLst/>
          </a:prstGeom>
          <a:noFill/>
          <a:ln>
            <a:noFill/>
          </a:ln>
        </p:spPr>
      </p:pic>
      <p:pic>
        <p:nvPicPr>
          <p:cNvPr id="336" name="Google Shape;336;p42"/>
          <p:cNvPicPr preferRelativeResize="0"/>
          <p:nvPr/>
        </p:nvPicPr>
        <p:blipFill rotWithShape="1">
          <a:blip r:embed="rId4">
            <a:alphaModFix/>
          </a:blip>
          <a:srcRect/>
          <a:stretch/>
        </p:blipFill>
        <p:spPr>
          <a:xfrm>
            <a:off x="6774213" y="1442468"/>
            <a:ext cx="1228200" cy="1229400"/>
          </a:xfrm>
          <a:prstGeom prst="ellipse">
            <a:avLst/>
          </a:prstGeom>
          <a:noFill/>
          <a:ln>
            <a:noFill/>
          </a:ln>
        </p:spPr>
      </p:pic>
      <p:pic>
        <p:nvPicPr>
          <p:cNvPr id="337" name="Google Shape;337;p42"/>
          <p:cNvPicPr preferRelativeResize="0"/>
          <p:nvPr/>
        </p:nvPicPr>
        <p:blipFill rotWithShape="1">
          <a:blip r:embed="rId5">
            <a:alphaModFix/>
          </a:blip>
          <a:srcRect/>
          <a:stretch/>
        </p:blipFill>
        <p:spPr>
          <a:xfrm>
            <a:off x="1056237" y="1442468"/>
            <a:ext cx="1228200" cy="1229400"/>
          </a:xfrm>
          <a:prstGeom prst="ellipse">
            <a:avLst/>
          </a:prstGeom>
          <a:noFill/>
          <a:ln>
            <a:noFill/>
          </a:ln>
        </p:spPr>
      </p:pic>
      <p:grpSp>
        <p:nvGrpSpPr>
          <p:cNvPr id="338" name="Google Shape;338;p42"/>
          <p:cNvGrpSpPr/>
          <p:nvPr/>
        </p:nvGrpSpPr>
        <p:grpSpPr>
          <a:xfrm>
            <a:off x="465909" y="852636"/>
            <a:ext cx="2409000" cy="2409000"/>
            <a:chOff x="465909" y="852636"/>
            <a:chExt cx="2409000" cy="2409000"/>
          </a:xfrm>
        </p:grpSpPr>
        <p:sp>
          <p:nvSpPr>
            <p:cNvPr id="339" name="Google Shape;339;p42"/>
            <p:cNvSpPr/>
            <p:nvPr/>
          </p:nvSpPr>
          <p:spPr>
            <a:xfrm rot="-5400000">
              <a:off x="814832" y="1201774"/>
              <a:ext cx="1710900" cy="1710900"/>
            </a:xfrm>
            <a:prstGeom prst="blockArc">
              <a:avLst>
                <a:gd name="adj1" fmla="val 13802104"/>
                <a:gd name="adj2" fmla="val 3"/>
                <a:gd name="adj3" fmla="val 18431"/>
              </a:avLst>
            </a:prstGeom>
            <a:solidFill>
              <a:srgbClr val="E7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Google Shape;340;p42"/>
            <p:cNvSpPr/>
            <p:nvPr/>
          </p:nvSpPr>
          <p:spPr>
            <a:xfrm rot="8421853">
              <a:off x="814953" y="1201679"/>
              <a:ext cx="1710913" cy="1710913"/>
            </a:xfrm>
            <a:prstGeom prst="blockArc">
              <a:avLst>
                <a:gd name="adj1" fmla="val 7776324"/>
                <a:gd name="adj2" fmla="val 3"/>
                <a:gd name="adj3" fmla="val 18431"/>
              </a:avLst>
            </a:prstGeom>
            <a:solidFill>
              <a:srgbClr val="FF9E1B"/>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41" name="Google Shape;341;p42"/>
          <p:cNvGrpSpPr/>
          <p:nvPr/>
        </p:nvGrpSpPr>
        <p:grpSpPr>
          <a:xfrm>
            <a:off x="3393125" y="878382"/>
            <a:ext cx="2357700" cy="2357700"/>
            <a:chOff x="491462" y="878382"/>
            <a:chExt cx="2357700" cy="2357700"/>
          </a:xfrm>
        </p:grpSpPr>
        <p:sp>
          <p:nvSpPr>
            <p:cNvPr id="342" name="Google Shape;342;p42"/>
            <p:cNvSpPr/>
            <p:nvPr/>
          </p:nvSpPr>
          <p:spPr>
            <a:xfrm rot="-5400000">
              <a:off x="814832" y="1201774"/>
              <a:ext cx="1710900" cy="1710900"/>
            </a:xfrm>
            <a:prstGeom prst="blockArc">
              <a:avLst>
                <a:gd name="adj1" fmla="val 18112383"/>
                <a:gd name="adj2" fmla="val 3"/>
                <a:gd name="adj3" fmla="val 18431"/>
              </a:avLst>
            </a:prstGeom>
            <a:solidFill>
              <a:srgbClr val="E7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42"/>
            <p:cNvSpPr/>
            <p:nvPr/>
          </p:nvSpPr>
          <p:spPr>
            <a:xfrm rot="-8879421">
              <a:off x="814846" y="1201766"/>
              <a:ext cx="1710932" cy="1710932"/>
            </a:xfrm>
            <a:prstGeom prst="blockArc">
              <a:avLst>
                <a:gd name="adj1" fmla="val 3467161"/>
                <a:gd name="adj2" fmla="val 3"/>
                <a:gd name="adj3" fmla="val 18431"/>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44" name="Google Shape;344;p42"/>
          <p:cNvGrpSpPr/>
          <p:nvPr/>
        </p:nvGrpSpPr>
        <p:grpSpPr>
          <a:xfrm>
            <a:off x="6404620" y="1073845"/>
            <a:ext cx="1966500" cy="1966500"/>
            <a:chOff x="687018" y="1073845"/>
            <a:chExt cx="1966500" cy="1966500"/>
          </a:xfrm>
        </p:grpSpPr>
        <p:sp>
          <p:nvSpPr>
            <p:cNvPr id="345" name="Google Shape;345;p42"/>
            <p:cNvSpPr/>
            <p:nvPr/>
          </p:nvSpPr>
          <p:spPr>
            <a:xfrm rot="-5400000">
              <a:off x="814832" y="1201774"/>
              <a:ext cx="1710900" cy="1710900"/>
            </a:xfrm>
            <a:prstGeom prst="blockArc">
              <a:avLst>
                <a:gd name="adj1" fmla="val 15618615"/>
                <a:gd name="adj2" fmla="val 3"/>
                <a:gd name="adj3" fmla="val 18431"/>
              </a:avLst>
            </a:prstGeom>
            <a:solidFill>
              <a:srgbClr val="E7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6" name="Google Shape;346;p42"/>
            <p:cNvSpPr/>
            <p:nvPr/>
          </p:nvSpPr>
          <p:spPr>
            <a:xfrm rot="10238800">
              <a:off x="814693" y="1201520"/>
              <a:ext cx="1711150" cy="1711150"/>
            </a:xfrm>
            <a:prstGeom prst="blockArc">
              <a:avLst>
                <a:gd name="adj1" fmla="val 5956082"/>
                <a:gd name="adj2" fmla="val 3"/>
                <a:gd name="adj3" fmla="val 18431"/>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47" name="Google Shape;347;p42"/>
          <p:cNvSpPr/>
          <p:nvPr/>
        </p:nvSpPr>
        <p:spPr>
          <a:xfrm>
            <a:off x="414594" y="3784918"/>
            <a:ext cx="2511600" cy="59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200" b="0" i="0" u="none" strike="noStrike" cap="none">
                <a:solidFill>
                  <a:srgbClr val="666666"/>
                </a:solidFill>
                <a:latin typeface="Arial"/>
                <a:ea typeface="Arial"/>
                <a:cs typeface="Arial"/>
                <a:sym typeface="Arial"/>
              </a:rPr>
              <a:t>Finds </a:t>
            </a:r>
            <a:r>
              <a:rPr lang="en-US" sz="1200" b="1" i="0" u="none" strike="noStrike" cap="none">
                <a:solidFill>
                  <a:srgbClr val="666666"/>
                </a:solidFill>
                <a:latin typeface="Arial"/>
                <a:ea typeface="Arial"/>
                <a:cs typeface="Arial"/>
                <a:sym typeface="Arial"/>
              </a:rPr>
              <a:t>customer experience </a:t>
            </a:r>
            <a:br>
              <a:rPr lang="en-US" sz="1200" b="1" i="0" u="none" strike="noStrike" cap="none">
                <a:solidFill>
                  <a:srgbClr val="666666"/>
                </a:solidFill>
                <a:latin typeface="Arial"/>
                <a:ea typeface="Arial"/>
                <a:cs typeface="Arial"/>
                <a:sym typeface="Arial"/>
              </a:rPr>
            </a:br>
            <a:r>
              <a:rPr lang="en-US" sz="1200" b="1" i="0" u="none" strike="noStrike" cap="none">
                <a:solidFill>
                  <a:srgbClr val="666666"/>
                </a:solidFill>
                <a:latin typeface="Arial"/>
                <a:ea typeface="Arial"/>
                <a:cs typeface="Arial"/>
                <a:sym typeface="Arial"/>
              </a:rPr>
              <a:t>more important than price</a:t>
            </a:r>
            <a:r>
              <a:rPr lang="en-US" sz="1200" b="0" i="0" u="none" strike="noStrike" cap="none">
                <a:solidFill>
                  <a:srgbClr val="666666"/>
                </a:solidFill>
                <a:latin typeface="Arial"/>
                <a:ea typeface="Arial"/>
                <a:cs typeface="Arial"/>
                <a:sym typeface="Arial"/>
              </a:rPr>
              <a:t> while making purchasing decisions</a:t>
            </a:r>
            <a:r>
              <a:rPr lang="en-US" sz="1200" b="0" i="0" u="none" strike="noStrike" cap="none" baseline="30000">
                <a:solidFill>
                  <a:srgbClr val="666666"/>
                </a:solidFill>
                <a:latin typeface="Arial"/>
                <a:ea typeface="Arial"/>
                <a:cs typeface="Arial"/>
                <a:sym typeface="Arial"/>
              </a:rPr>
              <a:t>1</a:t>
            </a:r>
            <a:endParaRPr sz="1200" b="0" i="0" u="none" strike="noStrike" cap="none" baseline="30000">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666666"/>
              </a:solidFill>
              <a:latin typeface="Arial"/>
              <a:ea typeface="Arial"/>
              <a:cs typeface="Arial"/>
              <a:sym typeface="Arial"/>
            </a:endParaRPr>
          </a:p>
        </p:txBody>
      </p:sp>
      <p:sp>
        <p:nvSpPr>
          <p:cNvPr id="348" name="Google Shape;348;p42"/>
          <p:cNvSpPr txBox="1"/>
          <p:nvPr/>
        </p:nvSpPr>
        <p:spPr>
          <a:xfrm>
            <a:off x="669537" y="2860989"/>
            <a:ext cx="2001600" cy="761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000000"/>
              </a:buClr>
              <a:buSzPts val="4500"/>
              <a:buFont typeface="Arial"/>
              <a:buNone/>
            </a:pPr>
            <a:r>
              <a:rPr lang="en-US" sz="5000" b="0" i="0" u="none" strike="noStrike" cap="none">
                <a:solidFill>
                  <a:schemeClr val="accent3"/>
                </a:solidFill>
                <a:latin typeface="Arial"/>
                <a:ea typeface="Arial"/>
                <a:cs typeface="Arial"/>
                <a:sym typeface="Arial"/>
              </a:rPr>
              <a:t>64%</a:t>
            </a:r>
            <a:endParaRPr sz="5000" b="0" i="0" u="none" strike="noStrike" cap="none">
              <a:solidFill>
                <a:schemeClr val="accent3"/>
              </a:solidFill>
              <a:latin typeface="Arial"/>
              <a:ea typeface="Arial"/>
              <a:cs typeface="Arial"/>
              <a:sym typeface="Arial"/>
            </a:endParaRPr>
          </a:p>
        </p:txBody>
      </p:sp>
      <p:sp>
        <p:nvSpPr>
          <p:cNvPr id="349" name="Google Shape;349;p42"/>
          <p:cNvSpPr txBox="1"/>
          <p:nvPr/>
        </p:nvSpPr>
        <p:spPr>
          <a:xfrm>
            <a:off x="3656550" y="2860989"/>
            <a:ext cx="1830900" cy="761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000000"/>
              </a:buClr>
              <a:buSzPts val="4500"/>
              <a:buFont typeface="Arial"/>
              <a:buNone/>
            </a:pPr>
            <a:r>
              <a:rPr lang="en-US" sz="5000" b="0" i="0" u="none" strike="noStrike" cap="none">
                <a:solidFill>
                  <a:schemeClr val="accent1"/>
                </a:solidFill>
                <a:latin typeface="Arial"/>
                <a:ea typeface="Arial"/>
                <a:cs typeface="Arial"/>
                <a:sym typeface="Arial"/>
              </a:rPr>
              <a:t>84% </a:t>
            </a:r>
            <a:endParaRPr sz="5000" b="0" i="0" u="none" strike="noStrike" cap="none">
              <a:solidFill>
                <a:schemeClr val="accent1"/>
              </a:solidFill>
              <a:latin typeface="Arial"/>
              <a:ea typeface="Arial"/>
              <a:cs typeface="Arial"/>
              <a:sym typeface="Arial"/>
            </a:endParaRPr>
          </a:p>
        </p:txBody>
      </p:sp>
      <p:sp>
        <p:nvSpPr>
          <p:cNvPr id="350" name="Google Shape;350;p42"/>
          <p:cNvSpPr/>
          <p:nvPr/>
        </p:nvSpPr>
        <p:spPr>
          <a:xfrm>
            <a:off x="3264747" y="3784918"/>
            <a:ext cx="2614500" cy="59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latin typeface="Arial"/>
                <a:ea typeface="Arial"/>
                <a:cs typeface="Arial"/>
                <a:sym typeface="Arial"/>
              </a:rPr>
              <a:t>Companies that work to improve their customer experience reported an</a:t>
            </a:r>
            <a:r>
              <a:rPr lang="en-US" sz="1200" b="1" i="0" u="none" strike="noStrike" cap="none">
                <a:solidFill>
                  <a:srgbClr val="666666"/>
                </a:solidFill>
                <a:latin typeface="Arial"/>
                <a:ea typeface="Arial"/>
                <a:cs typeface="Arial"/>
                <a:sym typeface="Arial"/>
              </a:rPr>
              <a:t> increase in their revenue</a:t>
            </a:r>
            <a:r>
              <a:rPr lang="en-US" sz="1200" b="0" i="0" u="none" strike="noStrike" cap="none" baseline="30000">
                <a:solidFill>
                  <a:srgbClr val="666666"/>
                </a:solidFill>
                <a:latin typeface="Arial"/>
                <a:ea typeface="Arial"/>
                <a:cs typeface="Arial"/>
                <a:sym typeface="Arial"/>
              </a:rPr>
              <a:t>2</a:t>
            </a:r>
            <a:endParaRPr sz="1200" b="0" i="0" u="none" strike="noStrike" cap="none" baseline="30000">
              <a:solidFill>
                <a:srgbClr val="666666"/>
              </a:solidFill>
              <a:latin typeface="Arial"/>
              <a:ea typeface="Arial"/>
              <a:cs typeface="Arial"/>
              <a:sym typeface="Arial"/>
            </a:endParaRPr>
          </a:p>
        </p:txBody>
      </p:sp>
      <p:sp>
        <p:nvSpPr>
          <p:cNvPr id="351" name="Google Shape;351;p42"/>
          <p:cNvSpPr txBox="1"/>
          <p:nvPr/>
        </p:nvSpPr>
        <p:spPr>
          <a:xfrm>
            <a:off x="6647013" y="2860989"/>
            <a:ext cx="1482600" cy="660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000000"/>
              </a:buClr>
              <a:buSzPts val="4500"/>
              <a:buFont typeface="Arial"/>
              <a:buNone/>
            </a:pPr>
            <a:r>
              <a:rPr lang="en-US" sz="5000" b="0" i="0" u="none" strike="noStrike" cap="none">
                <a:solidFill>
                  <a:schemeClr val="accent6"/>
                </a:solidFill>
                <a:latin typeface="Arial"/>
                <a:ea typeface="Arial"/>
                <a:cs typeface="Arial"/>
                <a:sym typeface="Arial"/>
              </a:rPr>
              <a:t>73%</a:t>
            </a:r>
            <a:endParaRPr sz="5000" b="0" i="0" u="none" strike="noStrike" cap="none">
              <a:solidFill>
                <a:schemeClr val="accent6"/>
              </a:solidFill>
              <a:latin typeface="Arial"/>
              <a:ea typeface="Arial"/>
              <a:cs typeface="Arial"/>
              <a:sym typeface="Arial"/>
            </a:endParaRPr>
          </a:p>
        </p:txBody>
      </p:sp>
      <p:sp>
        <p:nvSpPr>
          <p:cNvPr id="352" name="Google Shape;352;p42"/>
          <p:cNvSpPr/>
          <p:nvPr/>
        </p:nvSpPr>
        <p:spPr>
          <a:xfrm>
            <a:off x="6102063" y="3784918"/>
            <a:ext cx="2572500" cy="59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latin typeface="Arial"/>
                <a:ea typeface="Arial"/>
                <a:cs typeface="Arial"/>
                <a:sym typeface="Arial"/>
              </a:rPr>
              <a:t>of consumers say a good experience is key in influencing their </a:t>
            </a:r>
            <a:r>
              <a:rPr lang="en-US" sz="1200" b="1" i="0" u="none" strike="noStrike" cap="none">
                <a:solidFill>
                  <a:srgbClr val="666666"/>
                </a:solidFill>
                <a:latin typeface="Arial"/>
                <a:ea typeface="Arial"/>
                <a:cs typeface="Arial"/>
                <a:sym typeface="Arial"/>
              </a:rPr>
              <a:t>brand loyalties</a:t>
            </a:r>
            <a:r>
              <a:rPr lang="en-US" sz="1200" b="0" i="0" u="none" strike="noStrike" cap="none" baseline="30000">
                <a:solidFill>
                  <a:srgbClr val="666666"/>
                </a:solidFill>
                <a:latin typeface="Arial"/>
                <a:ea typeface="Arial"/>
                <a:cs typeface="Arial"/>
                <a:sym typeface="Arial"/>
              </a:rPr>
              <a:t>3</a:t>
            </a:r>
            <a:endParaRPr sz="1200" b="0" i="0" u="none" strike="noStrike" cap="none" baseline="30000">
              <a:solidFill>
                <a:srgbClr val="666666"/>
              </a:solidFill>
              <a:latin typeface="Arial"/>
              <a:ea typeface="Arial"/>
              <a:cs typeface="Arial"/>
              <a:sym typeface="Arial"/>
            </a:endParaRPr>
          </a:p>
        </p:txBody>
      </p:sp>
      <p:cxnSp>
        <p:nvCxnSpPr>
          <p:cNvPr id="353" name="Google Shape;353;p42"/>
          <p:cNvCxnSpPr/>
          <p:nvPr/>
        </p:nvCxnSpPr>
        <p:spPr>
          <a:xfrm>
            <a:off x="994737" y="3727931"/>
            <a:ext cx="1351200" cy="0"/>
          </a:xfrm>
          <a:prstGeom prst="straightConnector1">
            <a:avLst/>
          </a:prstGeom>
          <a:noFill/>
          <a:ln w="9525" cap="flat" cmpd="sng">
            <a:solidFill>
              <a:srgbClr val="999999"/>
            </a:solidFill>
            <a:prstDash val="solid"/>
            <a:round/>
            <a:headEnd type="none" w="sm" len="sm"/>
            <a:tailEnd type="none" w="sm" len="sm"/>
          </a:ln>
        </p:spPr>
      </p:cxnSp>
      <p:cxnSp>
        <p:nvCxnSpPr>
          <p:cNvPr id="354" name="Google Shape;354;p42"/>
          <p:cNvCxnSpPr/>
          <p:nvPr/>
        </p:nvCxnSpPr>
        <p:spPr>
          <a:xfrm>
            <a:off x="3896400" y="3727931"/>
            <a:ext cx="1351200" cy="0"/>
          </a:xfrm>
          <a:prstGeom prst="straightConnector1">
            <a:avLst/>
          </a:prstGeom>
          <a:noFill/>
          <a:ln w="9525" cap="flat" cmpd="sng">
            <a:solidFill>
              <a:srgbClr val="999999"/>
            </a:solidFill>
            <a:prstDash val="solid"/>
            <a:round/>
            <a:headEnd type="none" w="sm" len="sm"/>
            <a:tailEnd type="none" w="sm" len="sm"/>
          </a:ln>
        </p:spPr>
      </p:cxnSp>
      <p:cxnSp>
        <p:nvCxnSpPr>
          <p:cNvPr id="355" name="Google Shape;355;p42"/>
          <p:cNvCxnSpPr/>
          <p:nvPr/>
        </p:nvCxnSpPr>
        <p:spPr>
          <a:xfrm>
            <a:off x="6712713" y="3727931"/>
            <a:ext cx="1351200" cy="0"/>
          </a:xfrm>
          <a:prstGeom prst="straightConnector1">
            <a:avLst/>
          </a:prstGeom>
          <a:noFill/>
          <a:ln w="9525" cap="flat" cmpd="sng">
            <a:solidFill>
              <a:srgbClr val="999999"/>
            </a:solidFill>
            <a:prstDash val="solid"/>
            <a:round/>
            <a:headEnd type="none" w="sm" len="sm"/>
            <a:tailEnd type="none" w="sm" len="sm"/>
          </a:ln>
        </p:spPr>
      </p:cxnSp>
      <p:sp>
        <p:nvSpPr>
          <p:cNvPr id="356" name="Google Shape;356;p42"/>
          <p:cNvSpPr txBox="1">
            <a:spLocks noGrp="1"/>
          </p:cNvSpPr>
          <p:nvPr>
            <p:ph type="title"/>
          </p:nvPr>
        </p:nvSpPr>
        <p:spPr>
          <a:xfrm>
            <a:off x="453678" y="104193"/>
            <a:ext cx="8234100" cy="514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1"/>
              </a:buClr>
              <a:buSzPts val="2000"/>
              <a:buFont typeface="Arial"/>
              <a:buNone/>
            </a:pPr>
            <a:r>
              <a:rPr lang="en-US"/>
              <a:t>Customer Experience is a Mandate in Experience Economy</a:t>
            </a:r>
            <a:endParaRPr/>
          </a:p>
        </p:txBody>
      </p:sp>
      <p:sp>
        <p:nvSpPr>
          <p:cNvPr id="357" name="Google Shape;357;p42"/>
          <p:cNvSpPr/>
          <p:nvPr/>
        </p:nvSpPr>
        <p:spPr>
          <a:xfrm>
            <a:off x="488590" y="4457297"/>
            <a:ext cx="8164500" cy="380100"/>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Clr>
                <a:srgbClr val="65686A"/>
              </a:buClr>
              <a:buSzPts val="600"/>
              <a:buFont typeface="Arial"/>
              <a:buNone/>
            </a:pPr>
            <a:r>
              <a:rPr lang="en-US" sz="600" b="0" i="0" u="none" strike="noStrike" cap="none">
                <a:solidFill>
                  <a:srgbClr val="65686A"/>
                </a:solidFill>
                <a:latin typeface="Arial"/>
                <a:ea typeface="Arial"/>
                <a:cs typeface="Arial"/>
                <a:sym typeface="Arial"/>
              </a:rPr>
              <a:t>1. Gartner: Importance of Customer Experience Is on the Rise; Marketing Is on the Hook</a:t>
            </a:r>
            <a:endParaRPr sz="600" b="0" i="0" u="none" strike="noStrike" cap="none">
              <a:solidFill>
                <a:srgbClr val="65686A"/>
              </a:solidFill>
              <a:latin typeface="Arial"/>
              <a:ea typeface="Arial"/>
              <a:cs typeface="Arial"/>
              <a:sym typeface="Arial"/>
            </a:endParaRPr>
          </a:p>
          <a:p>
            <a:pPr marL="0" marR="0" lvl="0" indent="0" algn="l" rtl="0">
              <a:spcBef>
                <a:spcPts val="0"/>
              </a:spcBef>
              <a:spcAft>
                <a:spcPts val="0"/>
              </a:spcAft>
              <a:buClr>
                <a:srgbClr val="65686A"/>
              </a:buClr>
              <a:buSzPts val="600"/>
              <a:buFont typeface="Arial"/>
              <a:buNone/>
            </a:pPr>
            <a:r>
              <a:rPr lang="en-US" sz="600" b="0" i="0" u="none" strike="noStrike" cap="none">
                <a:solidFill>
                  <a:srgbClr val="65686A"/>
                </a:solidFill>
                <a:latin typeface="Arial"/>
                <a:ea typeface="Arial"/>
                <a:cs typeface="Arial"/>
                <a:sym typeface="Arial"/>
              </a:rPr>
              <a:t>2. https://www.prnewswire.com/news-releases/new-research-from-dimension-data-reveals-uncomfortable-cx-truths-300433878.html – 84% of companies that work to improve their customer experience report an increase in their revenue</a:t>
            </a:r>
            <a:endParaRPr sz="600" b="0" i="0" u="none" strike="noStrike" cap="none">
              <a:solidFill>
                <a:srgbClr val="65686A"/>
              </a:solidFill>
              <a:latin typeface="Arial"/>
              <a:ea typeface="Arial"/>
              <a:cs typeface="Arial"/>
              <a:sym typeface="Arial"/>
            </a:endParaRPr>
          </a:p>
          <a:p>
            <a:pPr marL="0" marR="0" lvl="0" indent="0" algn="l" rtl="0">
              <a:spcBef>
                <a:spcPts val="0"/>
              </a:spcBef>
              <a:spcAft>
                <a:spcPts val="0"/>
              </a:spcAft>
              <a:buClr>
                <a:srgbClr val="65686A"/>
              </a:buClr>
              <a:buSzPts val="600"/>
              <a:buFont typeface="Arial"/>
              <a:buNone/>
            </a:pPr>
            <a:r>
              <a:rPr lang="en-US" sz="600" b="0" i="0" u="none" strike="noStrike" cap="none">
                <a:solidFill>
                  <a:srgbClr val="65686A"/>
                </a:solidFill>
                <a:latin typeface="Arial"/>
                <a:ea typeface="Arial"/>
                <a:cs typeface="Arial"/>
                <a:sym typeface="Arial"/>
              </a:rPr>
              <a:t>3. https://www.pwc.com/future-of-cx 73% of consumers say a good experience is key in influencing their brand loyalties</a:t>
            </a:r>
            <a:endParaRPr sz="600" b="0" i="0" u="none" strike="noStrike" cap="none">
              <a:solidFill>
                <a:srgbClr val="65686A"/>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body" idx="1"/>
          </p:nvPr>
        </p:nvSpPr>
        <p:spPr>
          <a:xfrm>
            <a:off x="609599" y="178577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dirty="0"/>
              <a:t>How your company is creating new digitally influenced products and services.</a:t>
            </a:r>
            <a:endParaRPr dirty="0"/>
          </a:p>
          <a:p>
            <a:pPr marL="457200" lvl="0" indent="-308610" algn="l" rtl="0">
              <a:spcBef>
                <a:spcPts val="0"/>
              </a:spcBef>
              <a:spcAft>
                <a:spcPts val="0"/>
              </a:spcAft>
              <a:buSzPts val="1260"/>
              <a:buChar char="▪"/>
            </a:pPr>
            <a:r>
              <a:rPr lang="en-US" dirty="0"/>
              <a:t>Omni-channel, coordinated communication.</a:t>
            </a:r>
            <a:endParaRPr dirty="0"/>
          </a:p>
          <a:p>
            <a:pPr marL="457200" lvl="0" indent="-308610" algn="l" rtl="0">
              <a:spcBef>
                <a:spcPts val="0"/>
              </a:spcBef>
              <a:spcAft>
                <a:spcPts val="0"/>
              </a:spcAft>
              <a:buSzPts val="1260"/>
              <a:buChar char="▪"/>
            </a:pPr>
            <a:r>
              <a:rPr lang="en-US" dirty="0"/>
              <a:t>Personalization done accurately and at scale. </a:t>
            </a:r>
            <a:endParaRPr dirty="0"/>
          </a:p>
        </p:txBody>
      </p:sp>
      <p:sp>
        <p:nvSpPr>
          <p:cNvPr id="364" name="Google Shape;364;p43"/>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Pillars of Digital Transformation</a:t>
            </a:r>
            <a:endParaRPr/>
          </a:p>
        </p:txBody>
      </p:sp>
      <p:sp>
        <p:nvSpPr>
          <p:cNvPr id="365" name="Google Shape;365;p43"/>
          <p:cNvSpPr txBox="1">
            <a:spLocks noGrp="1"/>
          </p:cNvSpPr>
          <p:nvPr>
            <p:ph type="body" idx="2"/>
          </p:nvPr>
        </p:nvSpPr>
        <p:spPr>
          <a:xfrm>
            <a:off x="6187986" y="178577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a:t>Intersection of Digital Experiences and Digital Operations driven by the C-Level for the business</a:t>
            </a:r>
            <a:endParaRPr/>
          </a:p>
          <a:p>
            <a:pPr marL="457200" lvl="0" indent="-308610" algn="l" rtl="0">
              <a:spcBef>
                <a:spcPts val="0"/>
              </a:spcBef>
              <a:spcAft>
                <a:spcPts val="0"/>
              </a:spcAft>
              <a:buSzPts val="1260"/>
              <a:buChar char="▪"/>
            </a:pPr>
            <a:r>
              <a:rPr lang="en-US"/>
              <a:t>Measurable impacts to the overall business.</a:t>
            </a:r>
            <a:endParaRPr/>
          </a:p>
        </p:txBody>
      </p:sp>
      <p:sp>
        <p:nvSpPr>
          <p:cNvPr id="366" name="Google Shape;366;p43"/>
          <p:cNvSpPr txBox="1">
            <a:spLocks noGrp="1"/>
          </p:cNvSpPr>
          <p:nvPr>
            <p:ph type="body" idx="3"/>
          </p:nvPr>
        </p:nvSpPr>
        <p:spPr>
          <a:xfrm>
            <a:off x="463220" y="1021889"/>
            <a:ext cx="26124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Digital Experiences</a:t>
            </a:r>
            <a:endParaRPr/>
          </a:p>
        </p:txBody>
      </p:sp>
      <p:sp>
        <p:nvSpPr>
          <p:cNvPr id="367" name="Google Shape;367;p43"/>
          <p:cNvSpPr txBox="1">
            <a:spLocks noGrp="1"/>
          </p:cNvSpPr>
          <p:nvPr>
            <p:ph type="body" idx="4"/>
          </p:nvPr>
        </p:nvSpPr>
        <p:spPr>
          <a:xfrm>
            <a:off x="3271887" y="1021889"/>
            <a:ext cx="26085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Digital Operations</a:t>
            </a:r>
            <a:endParaRPr/>
          </a:p>
        </p:txBody>
      </p:sp>
      <p:sp>
        <p:nvSpPr>
          <p:cNvPr id="368" name="Google Shape;368;p43"/>
          <p:cNvSpPr txBox="1">
            <a:spLocks noGrp="1"/>
          </p:cNvSpPr>
          <p:nvPr>
            <p:ph type="body" idx="5"/>
          </p:nvPr>
        </p:nvSpPr>
        <p:spPr>
          <a:xfrm>
            <a:off x="6081621" y="1021889"/>
            <a:ext cx="2609400" cy="5394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None/>
            </a:pPr>
            <a:r>
              <a:rPr lang="en-US"/>
              <a:t>Digital Innovation</a:t>
            </a:r>
            <a:endParaRPr/>
          </a:p>
        </p:txBody>
      </p:sp>
      <p:sp>
        <p:nvSpPr>
          <p:cNvPr id="369" name="Google Shape;369;p43"/>
          <p:cNvSpPr txBox="1">
            <a:spLocks noGrp="1"/>
          </p:cNvSpPr>
          <p:nvPr>
            <p:ph type="body" idx="6"/>
          </p:nvPr>
        </p:nvSpPr>
        <p:spPr>
          <a:xfrm>
            <a:off x="3396150" y="1783930"/>
            <a:ext cx="2346300" cy="2685900"/>
          </a:xfrm>
          <a:prstGeom prst="rect">
            <a:avLst/>
          </a:prstGeom>
        </p:spPr>
        <p:txBody>
          <a:bodyPr spcFirstLastPara="1" wrap="square" lIns="0" tIns="0" rIns="0" bIns="0" anchor="t" anchorCtr="0">
            <a:noAutofit/>
          </a:bodyPr>
          <a:lstStyle/>
          <a:p>
            <a:pPr marL="457200" lvl="0" indent="-308610" algn="l" rtl="0">
              <a:spcBef>
                <a:spcPts val="1200"/>
              </a:spcBef>
              <a:spcAft>
                <a:spcPts val="0"/>
              </a:spcAft>
              <a:buSzPts val="1260"/>
              <a:buChar char="▪"/>
            </a:pPr>
            <a:r>
              <a:rPr lang="en-US"/>
              <a:t>Adoption of modern platforms</a:t>
            </a:r>
            <a:endParaRPr/>
          </a:p>
          <a:p>
            <a:pPr marL="457200" lvl="0" indent="-308610" algn="l" rtl="0">
              <a:spcBef>
                <a:spcPts val="0"/>
              </a:spcBef>
              <a:spcAft>
                <a:spcPts val="0"/>
              </a:spcAft>
              <a:buSzPts val="1260"/>
              <a:buChar char="▪"/>
            </a:pPr>
            <a:r>
              <a:rPr lang="en-US"/>
              <a:t>Automation of processes </a:t>
            </a:r>
            <a:endParaRPr/>
          </a:p>
          <a:p>
            <a:pPr marL="457200" lvl="0" indent="-308610" algn="l" rtl="0">
              <a:spcBef>
                <a:spcPts val="0"/>
              </a:spcBef>
              <a:spcAft>
                <a:spcPts val="0"/>
              </a:spcAft>
              <a:buSzPts val="1260"/>
              <a:buChar char="▪"/>
            </a:pPr>
            <a:r>
              <a:rPr lang="en-US"/>
              <a:t>Cloud infrastructure</a:t>
            </a:r>
            <a:endParaRPr/>
          </a:p>
          <a:p>
            <a:pPr marL="457200" lvl="0" indent="-308610" algn="l" rtl="0">
              <a:spcBef>
                <a:spcPts val="0"/>
              </a:spcBef>
              <a:spcAft>
                <a:spcPts val="0"/>
              </a:spcAft>
              <a:buSzPts val="1260"/>
              <a:buChar char="▪"/>
            </a:pPr>
            <a:r>
              <a:rPr lang="en-US"/>
              <a:t>Usage of AI/ML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title"/>
          </p:nvPr>
        </p:nvSpPr>
        <p:spPr>
          <a:xfrm>
            <a:off x="453678" y="104193"/>
            <a:ext cx="8234100" cy="514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Gartner Defines MDM As:</a:t>
            </a:r>
            <a:endParaRPr/>
          </a:p>
        </p:txBody>
      </p:sp>
      <p:sp>
        <p:nvSpPr>
          <p:cNvPr id="383" name="Google Shape;383;p45"/>
          <p:cNvSpPr txBox="1">
            <a:spLocks noGrp="1"/>
          </p:cNvSpPr>
          <p:nvPr>
            <p:ph type="body" idx="1"/>
          </p:nvPr>
        </p:nvSpPr>
        <p:spPr>
          <a:xfrm>
            <a:off x="461631" y="1021979"/>
            <a:ext cx="8213400" cy="3615000"/>
          </a:xfrm>
          <a:prstGeom prst="rect">
            <a:avLst/>
          </a:prstGeom>
        </p:spPr>
        <p:txBody>
          <a:bodyPr spcFirstLastPara="1" wrap="square" lIns="0" tIns="0" rIns="0" bIns="0" anchor="ctr" anchorCtr="0">
            <a:noAutofit/>
          </a:bodyPr>
          <a:lstStyle/>
          <a:p>
            <a:pPr marL="0" lvl="0" indent="0" algn="l" rtl="0">
              <a:spcBef>
                <a:spcPts val="1200"/>
              </a:spcBef>
              <a:spcAft>
                <a:spcPts val="0"/>
              </a:spcAft>
              <a:buNone/>
            </a:pPr>
            <a:r>
              <a:rPr lang="en-US" dirty="0">
                <a:solidFill>
                  <a:srgbClr val="49525C"/>
                </a:solidFill>
                <a:highlight>
                  <a:srgbClr val="FFFFFF"/>
                </a:highlight>
                <a:latin typeface="+mj-lt"/>
                <a:ea typeface="Montserrat"/>
                <a:cs typeface="Montserrat"/>
                <a:sym typeface="Montserrat"/>
              </a:rPr>
              <a:t>Gartner’s definition is, “</a:t>
            </a:r>
            <a:r>
              <a:rPr lang="en-US" b="1" dirty="0">
                <a:solidFill>
                  <a:srgbClr val="49525C"/>
                </a:solidFill>
                <a:highlight>
                  <a:srgbClr val="FFFFFF"/>
                </a:highlight>
                <a:latin typeface="+mj-lt"/>
                <a:ea typeface="Montserrat"/>
                <a:cs typeface="Montserrat"/>
                <a:sym typeface="Montserrat"/>
              </a:rPr>
              <a:t>Master data management (MDM)</a:t>
            </a:r>
            <a:r>
              <a:rPr lang="en-US" dirty="0">
                <a:solidFill>
                  <a:srgbClr val="49525C"/>
                </a:solidFill>
                <a:highlight>
                  <a:srgbClr val="FFFFFF"/>
                </a:highlight>
                <a:latin typeface="+mj-lt"/>
                <a:ea typeface="Montserrat"/>
                <a:cs typeface="Montserrat"/>
                <a:sym typeface="Montserrat"/>
              </a:rPr>
              <a:t> is a technology-enabled discipline in which business and IT work together to ensure the </a:t>
            </a:r>
            <a:r>
              <a:rPr lang="en-US" b="1" i="1" dirty="0">
                <a:solidFill>
                  <a:srgbClr val="49525C"/>
                </a:solidFill>
                <a:highlight>
                  <a:srgbClr val="FFFFFF"/>
                </a:highlight>
                <a:latin typeface="+mj-lt"/>
                <a:ea typeface="Montserrat"/>
                <a:cs typeface="Montserrat"/>
                <a:sym typeface="Montserrat"/>
              </a:rPr>
              <a:t>uniformity, accuracy, stewardship, semantic consistency and accountability of the enterprise’s official shared master data assets</a:t>
            </a:r>
            <a:r>
              <a:rPr lang="en-US" dirty="0">
                <a:solidFill>
                  <a:srgbClr val="49525C"/>
                </a:solidFill>
                <a:highlight>
                  <a:srgbClr val="FFFFFF"/>
                </a:highlight>
                <a:latin typeface="+mj-lt"/>
                <a:ea typeface="Montserrat"/>
                <a:cs typeface="Montserrat"/>
                <a:sym typeface="Montserrat"/>
              </a:rPr>
              <a:t>. Master data is the consistent and uniform set of identifiers and extended attributes that describes the core entities of the enterprise including customers, prospects, citizens, suppliers, sites, hierarchies and chart of accounts.”</a:t>
            </a:r>
            <a:endParaRPr dirty="0">
              <a:latin typeface="+mj-lt"/>
            </a:endParaRPr>
          </a:p>
        </p:txBody>
      </p:sp>
      <p:sp>
        <p:nvSpPr>
          <p:cNvPr id="384" name="Google Shape;384;p45"/>
          <p:cNvSpPr txBox="1"/>
          <p:nvPr/>
        </p:nvSpPr>
        <p:spPr>
          <a:xfrm>
            <a:off x="3710375" y="3292800"/>
            <a:ext cx="4869300" cy="56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Reltio_white_16x9">
  <a:themeElements>
    <a:clrScheme name="Reltio 03-21">
      <a:dk1>
        <a:srgbClr val="363A36"/>
      </a:dk1>
      <a:lt1>
        <a:srgbClr val="FFFFFF"/>
      </a:lt1>
      <a:dk2>
        <a:srgbClr val="888B8D"/>
      </a:dk2>
      <a:lt2>
        <a:srgbClr val="C8C9C7"/>
      </a:lt2>
      <a:accent1>
        <a:srgbClr val="0072CE"/>
      </a:accent1>
      <a:accent2>
        <a:srgbClr val="6CACE4"/>
      </a:accent2>
      <a:accent3>
        <a:srgbClr val="FF9E1B"/>
      </a:accent3>
      <a:accent4>
        <a:srgbClr val="E4002B"/>
      </a:accent4>
      <a:accent5>
        <a:srgbClr val="753BBD"/>
      </a:accent5>
      <a:accent6>
        <a:srgbClr val="78BE20"/>
      </a:accent6>
      <a:hlink>
        <a:srgbClr val="1782C5"/>
      </a:hlink>
      <a:folHlink>
        <a:srgbClr val="136C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ltio_white_16x9">
  <a:themeElements>
    <a:clrScheme name="Reltio 03-21">
      <a:dk1>
        <a:srgbClr val="363A36"/>
      </a:dk1>
      <a:lt1>
        <a:srgbClr val="FFFFFF"/>
      </a:lt1>
      <a:dk2>
        <a:srgbClr val="888B8D"/>
      </a:dk2>
      <a:lt2>
        <a:srgbClr val="C8C9C7"/>
      </a:lt2>
      <a:accent1>
        <a:srgbClr val="0072CE"/>
      </a:accent1>
      <a:accent2>
        <a:srgbClr val="6CACE4"/>
      </a:accent2>
      <a:accent3>
        <a:srgbClr val="FF9E1B"/>
      </a:accent3>
      <a:accent4>
        <a:srgbClr val="E4002B"/>
      </a:accent4>
      <a:accent5>
        <a:srgbClr val="753BBD"/>
      </a:accent5>
      <a:accent6>
        <a:srgbClr val="78BE20"/>
      </a:accent6>
      <a:hlink>
        <a:srgbClr val="1782C5"/>
      </a:hlink>
      <a:folHlink>
        <a:srgbClr val="136C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rgbClr val="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2594</Words>
  <Application>Microsoft Office PowerPoint</Application>
  <PresentationFormat>Custom</PresentationFormat>
  <Paragraphs>285</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Noto Sans Symbols</vt:lpstr>
      <vt:lpstr>Quattrocento Sans</vt:lpstr>
      <vt:lpstr>Avenir</vt:lpstr>
      <vt:lpstr>Helvetica Neue</vt:lpstr>
      <vt:lpstr>Arial</vt:lpstr>
      <vt:lpstr>Calibri</vt:lpstr>
      <vt:lpstr>Reltio_white_16x9</vt:lpstr>
      <vt:lpstr>Reltio_white_16x9</vt:lpstr>
      <vt:lpstr>Actionable Data behind Digital Transformation: MDM &amp; CDP</vt:lpstr>
      <vt:lpstr>Corporate Overview</vt:lpstr>
      <vt:lpstr>PowerPoint Presentation</vt:lpstr>
      <vt:lpstr>PowerPoint Presentation</vt:lpstr>
      <vt:lpstr>PowerPoint Presentation</vt:lpstr>
      <vt:lpstr>PowerPoint Presentation</vt:lpstr>
      <vt:lpstr>Customer Experience is a Mandate in Experience Economy</vt:lpstr>
      <vt:lpstr>Pillars of Digital Transformation</vt:lpstr>
      <vt:lpstr>Gartner Defines MDM As:</vt:lpstr>
      <vt:lpstr>Gartner Defines CDP As:</vt:lpstr>
      <vt:lpstr>Customer Data Platforms come in different flavors</vt:lpstr>
      <vt:lpstr>Reltio &amp; CDP Working Together</vt:lpstr>
      <vt:lpstr>Considerations for Technology</vt:lpstr>
      <vt:lpstr>Zoom In On Customer Data </vt:lpstr>
      <vt:lpstr>Who Within Your Organization Needs Access?</vt:lpstr>
      <vt:lpstr>What Use Cases are your Empowering w/ Customer Data?</vt:lpstr>
      <vt:lpstr>Personalization at Scale</vt:lpstr>
      <vt:lpstr>Considerations</vt:lpstr>
      <vt:lpstr>Organizational &amp; Data Maturity </vt:lpstr>
      <vt:lpstr>System Ownership</vt:lpstr>
      <vt:lpstr>A Day In The Life</vt:lpstr>
      <vt:lpstr>Building Into Your Ecosystem</vt:lpstr>
      <vt:lpstr>Reltio + CDP Integration—Deep Customer Profiles to Feed MarTech</vt:lpstr>
      <vt:lpstr>Advantage Over CDP-Only tool</vt:lpstr>
      <vt:lpstr>Reltio &amp; CDP: Better Together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Data behind Digital Transformation: MDM &amp; CDP</dc:title>
  <dc:creator>chris.detzel</dc:creator>
  <cp:lastModifiedBy>Christopher Detzel</cp:lastModifiedBy>
  <cp:revision>4</cp:revision>
  <dcterms:modified xsi:type="dcterms:W3CDTF">2021-06-12T20:28:38Z</dcterms:modified>
</cp:coreProperties>
</file>